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5.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3" r:id="rId5"/>
    <p:sldMasterId id="2147483680" r:id="rId6"/>
    <p:sldMasterId id="2147483685" r:id="rId7"/>
    <p:sldMasterId id="2147483692" r:id="rId8"/>
    <p:sldMasterId id="2147483699" r:id="rId9"/>
  </p:sldMasterIdLst>
  <p:notesMasterIdLst>
    <p:notesMasterId r:id="rId65"/>
  </p:notesMasterIdLst>
  <p:sldIdLst>
    <p:sldId id="378" r:id="rId10"/>
    <p:sldId id="845" r:id="rId11"/>
    <p:sldId id="285" r:id="rId12"/>
    <p:sldId id="50079" r:id="rId13"/>
    <p:sldId id="273" r:id="rId14"/>
    <p:sldId id="50089" r:id="rId15"/>
    <p:sldId id="50033" r:id="rId16"/>
    <p:sldId id="781" r:id="rId17"/>
    <p:sldId id="782" r:id="rId18"/>
    <p:sldId id="780" r:id="rId19"/>
    <p:sldId id="50080" r:id="rId20"/>
    <p:sldId id="1344" r:id="rId21"/>
    <p:sldId id="50090" r:id="rId22"/>
    <p:sldId id="1345" r:id="rId23"/>
    <p:sldId id="1347" r:id="rId24"/>
    <p:sldId id="1348" r:id="rId25"/>
    <p:sldId id="1349" r:id="rId26"/>
    <p:sldId id="1351" r:id="rId27"/>
    <p:sldId id="1352" r:id="rId28"/>
    <p:sldId id="1353" r:id="rId29"/>
    <p:sldId id="1354" r:id="rId30"/>
    <p:sldId id="1355" r:id="rId31"/>
    <p:sldId id="1356" r:id="rId32"/>
    <p:sldId id="1357" r:id="rId33"/>
    <p:sldId id="1358" r:id="rId34"/>
    <p:sldId id="1359" r:id="rId35"/>
    <p:sldId id="1360" r:id="rId36"/>
    <p:sldId id="1361" r:id="rId37"/>
    <p:sldId id="1401" r:id="rId38"/>
    <p:sldId id="1402" r:id="rId39"/>
    <p:sldId id="50091" r:id="rId40"/>
    <p:sldId id="1364" r:id="rId41"/>
    <p:sldId id="1366" r:id="rId42"/>
    <p:sldId id="1367" r:id="rId43"/>
    <p:sldId id="1368" r:id="rId44"/>
    <p:sldId id="1369" r:id="rId45"/>
    <p:sldId id="1370" r:id="rId46"/>
    <p:sldId id="1371" r:id="rId47"/>
    <p:sldId id="1372" r:id="rId48"/>
    <p:sldId id="1373" r:id="rId49"/>
    <p:sldId id="1374" r:id="rId50"/>
    <p:sldId id="1403" r:id="rId51"/>
    <p:sldId id="1376" r:id="rId52"/>
    <p:sldId id="1377" r:id="rId53"/>
    <p:sldId id="1404" r:id="rId54"/>
    <p:sldId id="1380" r:id="rId55"/>
    <p:sldId id="1381" r:id="rId56"/>
    <p:sldId id="1405" r:id="rId57"/>
    <p:sldId id="1383" r:id="rId58"/>
    <p:sldId id="1384" r:id="rId59"/>
    <p:sldId id="1386" r:id="rId60"/>
    <p:sldId id="50081" r:id="rId61"/>
    <p:sldId id="50087" r:id="rId62"/>
    <p:sldId id="50078" r:id="rId63"/>
    <p:sldId id="50053"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66302" autoAdjust="0"/>
  </p:normalViewPr>
  <p:slideViewPr>
    <p:cSldViewPr snapToGrid="0">
      <p:cViewPr varScale="1">
        <p:scale>
          <a:sx n="49" d="100"/>
          <a:sy n="49" d="100"/>
        </p:scale>
        <p:origin x="1312" y="40"/>
      </p:cViewPr>
      <p:guideLst/>
    </p:cSldViewPr>
  </p:slideViewPr>
  <p:notesTextViewPr>
    <p:cViewPr>
      <p:scale>
        <a:sx n="1" d="1"/>
        <a:sy n="1" d="1"/>
      </p:scale>
      <p:origin x="0" y="-292"/>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2.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viewProps" Target="viewProps.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dan Palli Oliver Sorabjee" userId="S::jordan.sorabjee@un.org::91bb8fc1-812b-4488-b20e-63435ccc63aa" providerId="AD" clId="Web-{8859FB1C-C47E-1301-BC62-06E1685A2363}"/>
    <pc:docChg chg="addSld modSld">
      <pc:chgData name="Jordan Palli Oliver Sorabjee" userId="S::jordan.sorabjee@un.org::91bb8fc1-812b-4488-b20e-63435ccc63aa" providerId="AD" clId="Web-{8859FB1C-C47E-1301-BC62-06E1685A2363}" dt="2025-05-30T09:34:10.081" v="196"/>
      <pc:docMkLst>
        <pc:docMk/>
      </pc:docMkLst>
      <pc:sldChg chg="addSp delSp modSp add replId delAnim modNotes">
        <pc:chgData name="Jordan Palli Oliver Sorabjee" userId="S::jordan.sorabjee@un.org::91bb8fc1-812b-4488-b20e-63435ccc63aa" providerId="AD" clId="Web-{8859FB1C-C47E-1301-BC62-06E1685A2363}" dt="2025-05-30T09:34:10.081" v="196"/>
        <pc:sldMkLst>
          <pc:docMk/>
          <pc:sldMk cId="2335056001" sldId="50091"/>
        </pc:sldMkLst>
      </pc:sldChg>
    </pc:docChg>
  </pc:docChgLst>
  <pc:docChgLst>
    <pc:chgData name="Jordan Palli Oliver Sorabjee" userId="S::jordan.sorabjee@un.org::91bb8fc1-812b-4488-b20e-63435ccc63aa" providerId="AD" clId="Web-{E73FC58C-CBA9-CE65-AD21-03FB53C4B5D5}"/>
    <pc:docChg chg="modSld">
      <pc:chgData name="Jordan Palli Oliver Sorabjee" userId="S::jordan.sorabjee@un.org::91bb8fc1-812b-4488-b20e-63435ccc63aa" providerId="AD" clId="Web-{E73FC58C-CBA9-CE65-AD21-03FB53C4B5D5}" dt="2025-07-24T08:19:10.496" v="4" actId="14100"/>
      <pc:docMkLst>
        <pc:docMk/>
      </pc:docMkLst>
      <pc:sldChg chg="modSp">
        <pc:chgData name="Jordan Palli Oliver Sorabjee" userId="S::jordan.sorabjee@un.org::91bb8fc1-812b-4488-b20e-63435ccc63aa" providerId="AD" clId="Web-{E73FC58C-CBA9-CE65-AD21-03FB53C4B5D5}" dt="2025-07-24T08:19:10.496" v="4" actId="14100"/>
        <pc:sldMkLst>
          <pc:docMk/>
          <pc:sldMk cId="2335056001" sldId="50091"/>
        </pc:sldMkLst>
        <pc:picChg chg="mod">
          <ac:chgData name="Jordan Palli Oliver Sorabjee" userId="S::jordan.sorabjee@un.org::91bb8fc1-812b-4488-b20e-63435ccc63aa" providerId="AD" clId="Web-{E73FC58C-CBA9-CE65-AD21-03FB53C4B5D5}" dt="2025-07-24T08:19:04.011" v="3" actId="14100"/>
          <ac:picMkLst>
            <pc:docMk/>
            <pc:sldMk cId="2335056001" sldId="50091"/>
            <ac:picMk id="6" creationId="{58FD9A63-F1FF-3E0E-3E7D-242498F7AD49}"/>
          </ac:picMkLst>
        </pc:picChg>
        <pc:picChg chg="mod">
          <ac:chgData name="Jordan Palli Oliver Sorabjee" userId="S::jordan.sorabjee@un.org::91bb8fc1-812b-4488-b20e-63435ccc63aa" providerId="AD" clId="Web-{E73FC58C-CBA9-CE65-AD21-03FB53C4B5D5}" dt="2025-07-24T08:19:10.496" v="4" actId="14100"/>
          <ac:picMkLst>
            <pc:docMk/>
            <pc:sldMk cId="2335056001" sldId="50091"/>
            <ac:picMk id="7" creationId="{8F1C9BC6-C76C-C53B-1436-BFFAD9AA15CC}"/>
          </ac:picMkLst>
        </pc:picChg>
      </pc:sldChg>
    </pc:docChg>
  </pc:docChgLst>
  <pc:docChgLst>
    <pc:chgData name="Jordan Palli Oliver Sorabjee" userId="S::jordan.sorabjee@un.org::91bb8fc1-812b-4488-b20e-63435ccc63aa" providerId="AD" clId="Web-{867AA736-F129-992B-1196-C97D9E89CB6F}"/>
    <pc:docChg chg="modSld">
      <pc:chgData name="Jordan Palli Oliver Sorabjee" userId="S::jordan.sorabjee@un.org::91bb8fc1-812b-4488-b20e-63435ccc63aa" providerId="AD" clId="Web-{867AA736-F129-992B-1196-C97D9E89CB6F}" dt="2025-07-24T09:04:32.724" v="11"/>
      <pc:docMkLst>
        <pc:docMk/>
      </pc:docMkLst>
      <pc:sldChg chg="modNotes">
        <pc:chgData name="Jordan Palli Oliver Sorabjee" userId="S::jordan.sorabjee@un.org::91bb8fc1-812b-4488-b20e-63435ccc63aa" providerId="AD" clId="Web-{867AA736-F129-992B-1196-C97D9E89CB6F}" dt="2025-07-24T09:04:32.724" v="11"/>
        <pc:sldMkLst>
          <pc:docMk/>
          <pc:sldMk cId="0" sldId="1349"/>
        </pc:sldMkLst>
      </pc:sldChg>
    </pc:docChg>
  </pc:docChgLst>
  <pc:docChgLst>
    <pc:chgData name="Jordan Palli Oliver Sorabjee" userId="91bb8fc1-812b-4488-b20e-63435ccc63aa" providerId="ADAL" clId="{E50EF40A-F7A0-4804-B504-3CCFBA286D0C}"/>
    <pc:docChg chg="custSel modSld">
      <pc:chgData name="Jordan Palli Oliver Sorabjee" userId="91bb8fc1-812b-4488-b20e-63435ccc63aa" providerId="ADAL" clId="{E50EF40A-F7A0-4804-B504-3CCFBA286D0C}" dt="2025-05-09T09:11:44.177" v="312" actId="113"/>
      <pc:docMkLst>
        <pc:docMk/>
      </pc:docMkLst>
      <pc:sldChg chg="addSp modSp mod modNotesTx">
        <pc:chgData name="Jordan Palli Oliver Sorabjee" userId="91bb8fc1-812b-4488-b20e-63435ccc63aa" providerId="ADAL" clId="{E50EF40A-F7A0-4804-B504-3CCFBA286D0C}" dt="2025-05-09T09:11:44.177" v="312" actId="113"/>
        <pc:sldMkLst>
          <pc:docMk/>
          <pc:sldMk cId="0" sldId="1353"/>
        </pc:sldMkLst>
      </pc:sldChg>
    </pc:docChg>
  </pc:docChgLst>
  <pc:docChgLst>
    <pc:chgData name="Jordan Palli Oliver Sorabjee" userId="91bb8fc1-812b-4488-b20e-63435ccc63aa" providerId="ADAL" clId="{7848A7C5-9DAE-4240-AE41-D6F170603F4D}"/>
    <pc:docChg chg="undo custSel modSld">
      <pc:chgData name="Jordan Palli Oliver Sorabjee" userId="91bb8fc1-812b-4488-b20e-63435ccc63aa" providerId="ADAL" clId="{7848A7C5-9DAE-4240-AE41-D6F170603F4D}" dt="2025-07-24T08:46:27.173" v="248"/>
      <pc:docMkLst>
        <pc:docMk/>
      </pc:docMkLst>
      <pc:sldChg chg="modSp mod modNotesTx">
        <pc:chgData name="Jordan Palli Oliver Sorabjee" userId="91bb8fc1-812b-4488-b20e-63435ccc63aa" providerId="ADAL" clId="{7848A7C5-9DAE-4240-AE41-D6F170603F4D}" dt="2025-07-24T08:27:57.419" v="186" actId="20577"/>
        <pc:sldMkLst>
          <pc:docMk/>
          <pc:sldMk cId="0" sldId="1367"/>
        </pc:sldMkLst>
        <pc:spChg chg="mod">
          <ac:chgData name="Jordan Palli Oliver Sorabjee" userId="91bb8fc1-812b-4488-b20e-63435ccc63aa" providerId="ADAL" clId="{7848A7C5-9DAE-4240-AE41-D6F170603F4D}" dt="2025-07-24T08:23:42.670" v="182" actId="14100"/>
          <ac:spMkLst>
            <pc:docMk/>
            <pc:sldMk cId="0" sldId="1367"/>
            <ac:spMk id="3" creationId="{DE00CFD6-5073-44FE-B5C9-77EE865E4E95}"/>
          </ac:spMkLst>
        </pc:spChg>
        <pc:picChg chg="mod">
          <ac:chgData name="Jordan Palli Oliver Sorabjee" userId="91bb8fc1-812b-4488-b20e-63435ccc63aa" providerId="ADAL" clId="{7848A7C5-9DAE-4240-AE41-D6F170603F4D}" dt="2025-07-24T08:23:50.949" v="184" actId="1076"/>
          <ac:picMkLst>
            <pc:docMk/>
            <pc:sldMk cId="0" sldId="1367"/>
            <ac:picMk id="82948" creationId="{F73BF66D-3A8B-4B44-86E7-8942132AE050}"/>
          </ac:picMkLst>
        </pc:picChg>
      </pc:sldChg>
      <pc:sldChg chg="modNotesTx">
        <pc:chgData name="Jordan Palli Oliver Sorabjee" userId="91bb8fc1-812b-4488-b20e-63435ccc63aa" providerId="ADAL" clId="{7848A7C5-9DAE-4240-AE41-D6F170603F4D}" dt="2025-07-24T08:28:17.982" v="197" actId="20577"/>
        <pc:sldMkLst>
          <pc:docMk/>
          <pc:sldMk cId="0" sldId="1369"/>
        </pc:sldMkLst>
      </pc:sldChg>
      <pc:sldChg chg="modNotesTx">
        <pc:chgData name="Jordan Palli Oliver Sorabjee" userId="91bb8fc1-812b-4488-b20e-63435ccc63aa" providerId="ADAL" clId="{7848A7C5-9DAE-4240-AE41-D6F170603F4D}" dt="2025-07-24T08:29:46.791" v="199" actId="20577"/>
        <pc:sldMkLst>
          <pc:docMk/>
          <pc:sldMk cId="0" sldId="1371"/>
        </pc:sldMkLst>
      </pc:sldChg>
      <pc:sldChg chg="modSp mod">
        <pc:chgData name="Jordan Palli Oliver Sorabjee" userId="91bb8fc1-812b-4488-b20e-63435ccc63aa" providerId="ADAL" clId="{7848A7C5-9DAE-4240-AE41-D6F170603F4D}" dt="2025-07-24T08:30:28.474" v="211" actId="1076"/>
        <pc:sldMkLst>
          <pc:docMk/>
          <pc:sldMk cId="0" sldId="1372"/>
        </pc:sldMkLst>
        <pc:spChg chg="mod">
          <ac:chgData name="Jordan Palli Oliver Sorabjee" userId="91bb8fc1-812b-4488-b20e-63435ccc63aa" providerId="ADAL" clId="{7848A7C5-9DAE-4240-AE41-D6F170603F4D}" dt="2025-07-24T08:30:20.010" v="209" actId="20577"/>
          <ac:spMkLst>
            <pc:docMk/>
            <pc:sldMk cId="0" sldId="1372"/>
            <ac:spMk id="93187" creationId="{B7D5248B-3EE7-475C-9A01-3BBEAD88F10F}"/>
          </ac:spMkLst>
        </pc:spChg>
        <pc:picChg chg="mod">
          <ac:chgData name="Jordan Palli Oliver Sorabjee" userId="91bb8fc1-812b-4488-b20e-63435ccc63aa" providerId="ADAL" clId="{7848A7C5-9DAE-4240-AE41-D6F170603F4D}" dt="2025-07-24T08:30:28.474" v="211" actId="1076"/>
          <ac:picMkLst>
            <pc:docMk/>
            <pc:sldMk cId="0" sldId="1372"/>
            <ac:picMk id="93188" creationId="{B0AEF252-DB7D-45C1-AE4B-D390B38D83EF}"/>
          </ac:picMkLst>
        </pc:picChg>
      </pc:sldChg>
      <pc:sldChg chg="modSp mod modAnim">
        <pc:chgData name="Jordan Palli Oliver Sorabjee" userId="91bb8fc1-812b-4488-b20e-63435ccc63aa" providerId="ADAL" clId="{7848A7C5-9DAE-4240-AE41-D6F170603F4D}" dt="2025-07-24T08:32:14.481" v="230" actId="1076"/>
        <pc:sldMkLst>
          <pc:docMk/>
          <pc:sldMk cId="0" sldId="1373"/>
        </pc:sldMkLst>
        <pc:spChg chg="mod">
          <ac:chgData name="Jordan Palli Oliver Sorabjee" userId="91bb8fc1-812b-4488-b20e-63435ccc63aa" providerId="ADAL" clId="{7848A7C5-9DAE-4240-AE41-D6F170603F4D}" dt="2025-07-24T08:32:00.574" v="227" actId="27636"/>
          <ac:spMkLst>
            <pc:docMk/>
            <pc:sldMk cId="0" sldId="1373"/>
            <ac:spMk id="95235" creationId="{C933670A-B588-41A3-A9EF-826E93F4323F}"/>
          </ac:spMkLst>
        </pc:spChg>
        <pc:picChg chg="mod">
          <ac:chgData name="Jordan Palli Oliver Sorabjee" userId="91bb8fc1-812b-4488-b20e-63435ccc63aa" providerId="ADAL" clId="{7848A7C5-9DAE-4240-AE41-D6F170603F4D}" dt="2025-07-24T08:32:14.481" v="230" actId="1076"/>
          <ac:picMkLst>
            <pc:docMk/>
            <pc:sldMk cId="0" sldId="1373"/>
            <ac:picMk id="95236" creationId="{20B5797D-EE77-48EC-969C-DCAD8A4759C4}"/>
          </ac:picMkLst>
        </pc:picChg>
      </pc:sldChg>
      <pc:sldChg chg="modNotesTx">
        <pc:chgData name="Jordan Palli Oliver Sorabjee" userId="91bb8fc1-812b-4488-b20e-63435ccc63aa" providerId="ADAL" clId="{7848A7C5-9DAE-4240-AE41-D6F170603F4D}" dt="2025-07-24T08:37:24.822" v="238" actId="20577"/>
        <pc:sldMkLst>
          <pc:docMk/>
          <pc:sldMk cId="0" sldId="1381"/>
        </pc:sldMkLst>
      </pc:sldChg>
      <pc:sldChg chg="modNotesTx">
        <pc:chgData name="Jordan Palli Oliver Sorabjee" userId="91bb8fc1-812b-4488-b20e-63435ccc63aa" providerId="ADAL" clId="{7848A7C5-9DAE-4240-AE41-D6F170603F4D}" dt="2025-07-24T08:41:55.498" v="242" actId="20577"/>
        <pc:sldMkLst>
          <pc:docMk/>
          <pc:sldMk cId="0" sldId="1383"/>
        </pc:sldMkLst>
      </pc:sldChg>
      <pc:sldChg chg="modNotesTx">
        <pc:chgData name="Jordan Palli Oliver Sorabjee" userId="91bb8fc1-812b-4488-b20e-63435ccc63aa" providerId="ADAL" clId="{7848A7C5-9DAE-4240-AE41-D6F170603F4D}" dt="2025-07-24T08:46:27.173" v="248"/>
        <pc:sldMkLst>
          <pc:docMk/>
          <pc:sldMk cId="0" sldId="1386"/>
        </pc:sldMkLst>
      </pc:sldChg>
      <pc:sldChg chg="modNotesTx">
        <pc:chgData name="Jordan Palli Oliver Sorabjee" userId="91bb8fc1-812b-4488-b20e-63435ccc63aa" providerId="ADAL" clId="{7848A7C5-9DAE-4240-AE41-D6F170603F4D}" dt="2025-07-24T08:36:15.093" v="236"/>
        <pc:sldMkLst>
          <pc:docMk/>
          <pc:sldMk cId="1355441004" sldId="1404"/>
        </pc:sldMkLst>
      </pc:sldChg>
      <pc:sldChg chg="modSp mod modNotesTx">
        <pc:chgData name="Jordan Palli Oliver Sorabjee" userId="91bb8fc1-812b-4488-b20e-63435ccc63aa" providerId="ADAL" clId="{7848A7C5-9DAE-4240-AE41-D6F170603F4D}" dt="2025-07-24T08:21:07.862" v="176" actId="1076"/>
        <pc:sldMkLst>
          <pc:docMk/>
          <pc:sldMk cId="2335056001" sldId="50091"/>
        </pc:sldMkLst>
        <pc:spChg chg="mod">
          <ac:chgData name="Jordan Palli Oliver Sorabjee" userId="91bb8fc1-812b-4488-b20e-63435ccc63aa" providerId="ADAL" clId="{7848A7C5-9DAE-4240-AE41-D6F170603F4D}" dt="2025-07-24T08:20:33.042" v="157" actId="1076"/>
          <ac:spMkLst>
            <pc:docMk/>
            <pc:sldMk cId="2335056001" sldId="50091"/>
            <ac:spMk id="8" creationId="{91AD585C-5F55-B991-6434-3B0524F70DB1}"/>
          </ac:spMkLst>
        </pc:spChg>
        <pc:picChg chg="mod">
          <ac:chgData name="Jordan Palli Oliver Sorabjee" userId="91bb8fc1-812b-4488-b20e-63435ccc63aa" providerId="ADAL" clId="{7848A7C5-9DAE-4240-AE41-D6F170603F4D}" dt="2025-07-24T08:21:07.862" v="176" actId="1076"/>
          <ac:picMkLst>
            <pc:docMk/>
            <pc:sldMk cId="2335056001" sldId="50091"/>
            <ac:picMk id="6" creationId="{58FD9A63-F1FF-3E0E-3E7D-242498F7AD49}"/>
          </ac:picMkLst>
        </pc:picChg>
        <pc:picChg chg="mod">
          <ac:chgData name="Jordan Palli Oliver Sorabjee" userId="91bb8fc1-812b-4488-b20e-63435ccc63aa" providerId="ADAL" clId="{7848A7C5-9DAE-4240-AE41-D6F170603F4D}" dt="2025-07-24T08:20:22.495" v="155" actId="1076"/>
          <ac:picMkLst>
            <pc:docMk/>
            <pc:sldMk cId="2335056001" sldId="50091"/>
            <ac:picMk id="7" creationId="{8F1C9BC6-C76C-C53B-1436-BFFAD9AA15CC}"/>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2D22C2-7CB7-48B4-AD08-D59E34CD063D}" type="doc">
      <dgm:prSet loTypeId="urn:microsoft.com/office/officeart/2005/8/layout/list1" loCatId="list" qsTypeId="urn:microsoft.com/office/officeart/2005/8/quickstyle/simple4" qsCatId="simple" csTypeId="urn:microsoft.com/office/officeart/2005/8/colors/accent5_4" csCatId="accent5" phldr="1"/>
      <dgm:spPr/>
      <dgm:t>
        <a:bodyPr/>
        <a:lstStyle/>
        <a:p>
          <a:endParaRPr lang="en-US"/>
        </a:p>
      </dgm:t>
    </dgm:pt>
    <dgm:pt modelId="{547AE5BE-A7AD-495F-A67E-4B676DC52857}">
      <dgm:prSet custT="1"/>
      <dgm:spPr>
        <a:gradFill rotWithShape="0">
          <a:gsLst>
            <a:gs pos="0">
              <a:srgbClr val="4BACC6">
                <a:shade val="50000"/>
                <a:hueOff val="0"/>
                <a:satOff val="0"/>
                <a:lumOff val="0"/>
                <a:alphaOff val="0"/>
                <a:shade val="51000"/>
                <a:satMod val="130000"/>
              </a:srgbClr>
            </a:gs>
            <a:gs pos="80000">
              <a:srgbClr val="4BACC6">
                <a:shade val="50000"/>
                <a:hueOff val="0"/>
                <a:satOff val="0"/>
                <a:lumOff val="0"/>
                <a:alphaOff val="0"/>
                <a:shade val="93000"/>
                <a:satMod val="130000"/>
              </a:srgbClr>
            </a:gs>
            <a:gs pos="100000">
              <a:srgbClr val="4BACC6">
                <a:shade val="50000"/>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dgm:spPr>
      <dgm:t>
        <a:bodyPr spcFirstLastPara="0" vert="horz" wrap="square" lIns="134768" tIns="0" rIns="134768" bIns="0" numCol="1" spcCol="1270" anchor="ctr" anchorCtr="0"/>
        <a:lstStyle/>
        <a:p>
          <a:pPr marL="0" lvl="0" indent="0" algn="l" defTabSz="800100">
            <a:lnSpc>
              <a:spcPct val="90000"/>
            </a:lnSpc>
            <a:spcBef>
              <a:spcPct val="0"/>
            </a:spcBef>
            <a:spcAft>
              <a:spcPct val="35000"/>
            </a:spcAft>
            <a:buNone/>
          </a:pPr>
          <a:r>
            <a:rPr lang="en-US" sz="2400" kern="1200" dirty="0">
              <a:solidFill>
                <a:prstClr val="white"/>
              </a:solidFill>
              <a:latin typeface="Century Gothic" panose="020B0502020202020204" pitchFamily="34" charset="0"/>
              <a:ea typeface="+mn-ea"/>
              <a:cs typeface="+mn-cs"/>
            </a:rPr>
            <a:t>2.4.2 Phases of a Route Search</a:t>
          </a:r>
        </a:p>
      </dgm:t>
    </dgm:pt>
    <dgm:pt modelId="{B7F4F61E-7CFB-4811-8BC6-5A0DEBA5152B}" type="parTrans" cxnId="{C2F98083-FC39-478F-91AA-F9194E08F2A0}">
      <dgm:prSet/>
      <dgm:spPr/>
      <dgm:t>
        <a:bodyPr/>
        <a:lstStyle/>
        <a:p>
          <a:endParaRPr lang="en-US"/>
        </a:p>
      </dgm:t>
    </dgm:pt>
    <dgm:pt modelId="{21766271-B740-45A9-B4EE-AC40CD5E9366}" type="sibTrans" cxnId="{C2F98083-FC39-478F-91AA-F9194E08F2A0}">
      <dgm:prSet/>
      <dgm:spPr/>
      <dgm:t>
        <a:bodyPr/>
        <a:lstStyle/>
        <a:p>
          <a:endParaRPr lang="en-US"/>
        </a:p>
      </dgm:t>
    </dgm:pt>
    <dgm:pt modelId="{B7F3EF31-8F01-4A89-B951-65EEBB72A485}">
      <dgm:prSet custT="1"/>
      <dgm:spPr/>
      <dgm:t>
        <a:bodyPr/>
        <a:lstStyle/>
        <a:p>
          <a:r>
            <a:rPr lang="en-US" sz="2400" dirty="0">
              <a:latin typeface="Century Gothic" panose="020B0502020202020204" pitchFamily="34" charset="0"/>
            </a:rPr>
            <a:t>2.4.3 Search Techniques</a:t>
          </a:r>
        </a:p>
      </dgm:t>
    </dgm:pt>
    <dgm:pt modelId="{97486B22-30AF-4CE6-B269-534283C4570D}" type="parTrans" cxnId="{FCF31066-74D5-481D-96CB-ADC6CFBC5582}">
      <dgm:prSet/>
      <dgm:spPr/>
      <dgm:t>
        <a:bodyPr/>
        <a:lstStyle/>
        <a:p>
          <a:endParaRPr lang="en-US"/>
        </a:p>
      </dgm:t>
    </dgm:pt>
    <dgm:pt modelId="{78943DD4-A2BB-4746-B978-3B729E6EE694}" type="sibTrans" cxnId="{FCF31066-74D5-481D-96CB-ADC6CFBC5582}">
      <dgm:prSet/>
      <dgm:spPr/>
      <dgm:t>
        <a:bodyPr/>
        <a:lstStyle/>
        <a:p>
          <a:endParaRPr lang="en-US"/>
        </a:p>
      </dgm:t>
    </dgm:pt>
    <dgm:pt modelId="{A67E5366-EF23-4EBD-9E43-642F37A22DA5}">
      <dgm:prSet custT="1"/>
      <dgm:spPr/>
      <dgm:t>
        <a:bodyPr/>
        <a:lstStyle/>
        <a:p>
          <a:r>
            <a:rPr lang="en-US" sz="2400" dirty="0">
              <a:latin typeface="Century Gothic" panose="020B0502020202020204" pitchFamily="34" charset="0"/>
            </a:rPr>
            <a:t>2.4.1 VP Check vs Route Search</a:t>
          </a:r>
          <a:endParaRPr lang="en-GB" sz="2400" dirty="0">
            <a:latin typeface="Century Gothic" panose="020B0502020202020204" pitchFamily="34" charset="0"/>
          </a:endParaRPr>
        </a:p>
      </dgm:t>
    </dgm:pt>
    <dgm:pt modelId="{B67A88B8-DDB8-437A-A2A0-716612A75475}" type="parTrans" cxnId="{1BBBA20A-E988-4616-9390-FAC8698043D2}">
      <dgm:prSet/>
      <dgm:spPr/>
      <dgm:t>
        <a:bodyPr/>
        <a:lstStyle/>
        <a:p>
          <a:endParaRPr lang="en-GB"/>
        </a:p>
      </dgm:t>
    </dgm:pt>
    <dgm:pt modelId="{134CF43F-0039-4E0F-B1A8-A6088821A7F3}" type="sibTrans" cxnId="{1BBBA20A-E988-4616-9390-FAC8698043D2}">
      <dgm:prSet/>
      <dgm:spPr/>
      <dgm:t>
        <a:bodyPr/>
        <a:lstStyle/>
        <a:p>
          <a:endParaRPr lang="en-GB"/>
        </a:p>
      </dgm:t>
    </dgm:pt>
    <dgm:pt modelId="{22ED7B10-805C-4621-8EA3-F7164E8A6891}" type="pres">
      <dgm:prSet presAssocID="{F72D22C2-7CB7-48B4-AD08-D59E34CD063D}" presName="linear" presStyleCnt="0">
        <dgm:presLayoutVars>
          <dgm:dir/>
          <dgm:animLvl val="lvl"/>
          <dgm:resizeHandles val="exact"/>
        </dgm:presLayoutVars>
      </dgm:prSet>
      <dgm:spPr/>
    </dgm:pt>
    <dgm:pt modelId="{CE9467C5-CD89-4AA2-8525-89CBA296CED5}" type="pres">
      <dgm:prSet presAssocID="{A67E5366-EF23-4EBD-9E43-642F37A22DA5}" presName="parentLin" presStyleCnt="0"/>
      <dgm:spPr/>
    </dgm:pt>
    <dgm:pt modelId="{4D98FBB0-8F4D-4FD4-8867-42ACACC5C7DD}" type="pres">
      <dgm:prSet presAssocID="{A67E5366-EF23-4EBD-9E43-642F37A22DA5}" presName="parentLeftMargin" presStyleLbl="node1" presStyleIdx="0" presStyleCnt="3"/>
      <dgm:spPr/>
    </dgm:pt>
    <dgm:pt modelId="{0C8ACC52-A44C-4A46-BE72-B2CBE49BFB06}" type="pres">
      <dgm:prSet presAssocID="{A67E5366-EF23-4EBD-9E43-642F37A22DA5}" presName="parentText" presStyleLbl="node1" presStyleIdx="0" presStyleCnt="3" custScaleX="136830">
        <dgm:presLayoutVars>
          <dgm:chMax val="0"/>
          <dgm:bulletEnabled val="1"/>
        </dgm:presLayoutVars>
      </dgm:prSet>
      <dgm:spPr/>
    </dgm:pt>
    <dgm:pt modelId="{0D91EF52-8902-474D-ABF7-7DE328A26A76}" type="pres">
      <dgm:prSet presAssocID="{A67E5366-EF23-4EBD-9E43-642F37A22DA5}" presName="negativeSpace" presStyleCnt="0"/>
      <dgm:spPr/>
    </dgm:pt>
    <dgm:pt modelId="{7983EABD-D3F8-4A10-8361-04947A25739E}" type="pres">
      <dgm:prSet presAssocID="{A67E5366-EF23-4EBD-9E43-642F37A22DA5}" presName="childText" presStyleLbl="conFgAcc1" presStyleIdx="0" presStyleCnt="3">
        <dgm:presLayoutVars>
          <dgm:bulletEnabled val="1"/>
        </dgm:presLayoutVars>
      </dgm:prSet>
      <dgm:spPr/>
    </dgm:pt>
    <dgm:pt modelId="{B497D6B7-7A09-4B34-B0BC-FD04EBB2F0FA}" type="pres">
      <dgm:prSet presAssocID="{134CF43F-0039-4E0F-B1A8-A6088821A7F3}" presName="spaceBetweenRectangles" presStyleCnt="0"/>
      <dgm:spPr/>
    </dgm:pt>
    <dgm:pt modelId="{2DF17B3D-CB50-4927-856C-5BA4ECF69EE9}" type="pres">
      <dgm:prSet presAssocID="{547AE5BE-A7AD-495F-A67E-4B676DC52857}" presName="parentLin" presStyleCnt="0"/>
      <dgm:spPr/>
    </dgm:pt>
    <dgm:pt modelId="{5DC47359-5E98-4B35-82A1-4B05DB7DF442}" type="pres">
      <dgm:prSet presAssocID="{547AE5BE-A7AD-495F-A67E-4B676DC52857}" presName="parentLeftMargin" presStyleLbl="node1" presStyleIdx="0" presStyleCnt="3"/>
      <dgm:spPr/>
    </dgm:pt>
    <dgm:pt modelId="{1C8C019D-7D59-499D-85C5-277CA56EA6AE}" type="pres">
      <dgm:prSet presAssocID="{547AE5BE-A7AD-495F-A67E-4B676DC52857}" presName="parentText" presStyleLbl="node1" presStyleIdx="1" presStyleCnt="3" custScaleX="136934">
        <dgm:presLayoutVars>
          <dgm:chMax val="0"/>
          <dgm:bulletEnabled val="1"/>
        </dgm:presLayoutVars>
      </dgm:prSet>
      <dgm:spPr>
        <a:xfrm>
          <a:off x="254679" y="1609942"/>
          <a:ext cx="3565515" cy="531360"/>
        </a:xfrm>
        <a:prstGeom prst="roundRect">
          <a:avLst/>
        </a:prstGeom>
      </dgm:spPr>
    </dgm:pt>
    <dgm:pt modelId="{7829FDE6-2134-451D-84AC-3DB0B7AE4DD9}" type="pres">
      <dgm:prSet presAssocID="{547AE5BE-A7AD-495F-A67E-4B676DC52857}" presName="negativeSpace" presStyleCnt="0"/>
      <dgm:spPr/>
    </dgm:pt>
    <dgm:pt modelId="{D29C3761-6439-4131-83EA-46C573FDB2E7}" type="pres">
      <dgm:prSet presAssocID="{547AE5BE-A7AD-495F-A67E-4B676DC52857}" presName="childText" presStyleLbl="conFgAcc1" presStyleIdx="1" presStyleCnt="3">
        <dgm:presLayoutVars>
          <dgm:bulletEnabled val="1"/>
        </dgm:presLayoutVars>
      </dgm:prSet>
      <dgm:spPr/>
    </dgm:pt>
    <dgm:pt modelId="{38665F9F-955E-4172-BAE5-30D0A0B3F2FC}" type="pres">
      <dgm:prSet presAssocID="{21766271-B740-45A9-B4EE-AC40CD5E9366}" presName="spaceBetweenRectangles" presStyleCnt="0"/>
      <dgm:spPr/>
    </dgm:pt>
    <dgm:pt modelId="{F9CC13DD-1427-4F42-A5A3-3CE52C5ABDBE}" type="pres">
      <dgm:prSet presAssocID="{B7F3EF31-8F01-4A89-B951-65EEBB72A485}" presName="parentLin" presStyleCnt="0"/>
      <dgm:spPr/>
    </dgm:pt>
    <dgm:pt modelId="{9A43001E-9702-4628-81B7-CBB59A26E615}" type="pres">
      <dgm:prSet presAssocID="{B7F3EF31-8F01-4A89-B951-65EEBB72A485}" presName="parentLeftMargin" presStyleLbl="node1" presStyleIdx="1" presStyleCnt="3"/>
      <dgm:spPr/>
    </dgm:pt>
    <dgm:pt modelId="{F5408B7D-275B-4F25-9E4A-F51E44954C42}" type="pres">
      <dgm:prSet presAssocID="{B7F3EF31-8F01-4A89-B951-65EEBB72A485}" presName="parentText" presStyleLbl="node1" presStyleIdx="2" presStyleCnt="3" custScaleX="136617" custLinFactNeighborX="8852" custLinFactNeighborY="-4636">
        <dgm:presLayoutVars>
          <dgm:chMax val="0"/>
          <dgm:bulletEnabled val="1"/>
        </dgm:presLayoutVars>
      </dgm:prSet>
      <dgm:spPr/>
    </dgm:pt>
    <dgm:pt modelId="{555A52EC-0BB4-4DFF-8462-6A3A389F5DD3}" type="pres">
      <dgm:prSet presAssocID="{B7F3EF31-8F01-4A89-B951-65EEBB72A485}" presName="negativeSpace" presStyleCnt="0"/>
      <dgm:spPr/>
    </dgm:pt>
    <dgm:pt modelId="{A6A55991-24F9-4620-AED5-7010EB7804C0}" type="pres">
      <dgm:prSet presAssocID="{B7F3EF31-8F01-4A89-B951-65EEBB72A485}" presName="childText" presStyleLbl="conFgAcc1" presStyleIdx="2" presStyleCnt="3">
        <dgm:presLayoutVars>
          <dgm:bulletEnabled val="1"/>
        </dgm:presLayoutVars>
      </dgm:prSet>
      <dgm:spPr/>
    </dgm:pt>
  </dgm:ptLst>
  <dgm:cxnLst>
    <dgm:cxn modelId="{D6DC1600-6F7E-4D51-936E-308340DA9431}" type="presOf" srcId="{547AE5BE-A7AD-495F-A67E-4B676DC52857}" destId="{5DC47359-5E98-4B35-82A1-4B05DB7DF442}" srcOrd="0" destOrd="0" presId="urn:microsoft.com/office/officeart/2005/8/layout/list1"/>
    <dgm:cxn modelId="{71EDAF00-D27E-4C26-AB3D-A283F3E880C5}" type="presOf" srcId="{A67E5366-EF23-4EBD-9E43-642F37A22DA5}" destId="{4D98FBB0-8F4D-4FD4-8867-42ACACC5C7DD}" srcOrd="0" destOrd="0" presId="urn:microsoft.com/office/officeart/2005/8/layout/list1"/>
    <dgm:cxn modelId="{28D86303-BB13-492A-B047-DD041693C534}" type="presOf" srcId="{B7F3EF31-8F01-4A89-B951-65EEBB72A485}" destId="{9A43001E-9702-4628-81B7-CBB59A26E615}" srcOrd="0" destOrd="0" presId="urn:microsoft.com/office/officeart/2005/8/layout/list1"/>
    <dgm:cxn modelId="{1BBBA20A-E988-4616-9390-FAC8698043D2}" srcId="{F72D22C2-7CB7-48B4-AD08-D59E34CD063D}" destId="{A67E5366-EF23-4EBD-9E43-642F37A22DA5}" srcOrd="0" destOrd="0" parTransId="{B67A88B8-DDB8-437A-A2A0-716612A75475}" sibTransId="{134CF43F-0039-4E0F-B1A8-A6088821A7F3}"/>
    <dgm:cxn modelId="{9997A210-A363-4A6D-A1DE-93ACE1B097E5}" type="presOf" srcId="{A67E5366-EF23-4EBD-9E43-642F37A22DA5}" destId="{0C8ACC52-A44C-4A46-BE72-B2CBE49BFB06}" srcOrd="1" destOrd="0" presId="urn:microsoft.com/office/officeart/2005/8/layout/list1"/>
    <dgm:cxn modelId="{F3B7DD23-F912-4250-A5C4-0BCA56872B6F}" type="presOf" srcId="{547AE5BE-A7AD-495F-A67E-4B676DC52857}" destId="{1C8C019D-7D59-499D-85C5-277CA56EA6AE}" srcOrd="1" destOrd="0" presId="urn:microsoft.com/office/officeart/2005/8/layout/list1"/>
    <dgm:cxn modelId="{02F30824-DE73-4020-B2E2-0A0C6EF74E7F}" type="presOf" srcId="{B7F3EF31-8F01-4A89-B951-65EEBB72A485}" destId="{F5408B7D-275B-4F25-9E4A-F51E44954C42}" srcOrd="1" destOrd="0" presId="urn:microsoft.com/office/officeart/2005/8/layout/list1"/>
    <dgm:cxn modelId="{FCF31066-74D5-481D-96CB-ADC6CFBC5582}" srcId="{F72D22C2-7CB7-48B4-AD08-D59E34CD063D}" destId="{B7F3EF31-8F01-4A89-B951-65EEBB72A485}" srcOrd="2" destOrd="0" parTransId="{97486B22-30AF-4CE6-B269-534283C4570D}" sibTransId="{78943DD4-A2BB-4746-B978-3B729E6EE694}"/>
    <dgm:cxn modelId="{C2F98083-FC39-478F-91AA-F9194E08F2A0}" srcId="{F72D22C2-7CB7-48B4-AD08-D59E34CD063D}" destId="{547AE5BE-A7AD-495F-A67E-4B676DC52857}" srcOrd="1" destOrd="0" parTransId="{B7F4F61E-7CFB-4811-8BC6-5A0DEBA5152B}" sibTransId="{21766271-B740-45A9-B4EE-AC40CD5E9366}"/>
    <dgm:cxn modelId="{D77590F5-BA8A-488D-B522-5947B8FD32F4}" type="presOf" srcId="{F72D22C2-7CB7-48B4-AD08-D59E34CD063D}" destId="{22ED7B10-805C-4621-8EA3-F7164E8A6891}" srcOrd="0" destOrd="0" presId="urn:microsoft.com/office/officeart/2005/8/layout/list1"/>
    <dgm:cxn modelId="{3EC6E57F-17F8-4C60-9B67-5B748B6A2589}" type="presParOf" srcId="{22ED7B10-805C-4621-8EA3-F7164E8A6891}" destId="{CE9467C5-CD89-4AA2-8525-89CBA296CED5}" srcOrd="0" destOrd="0" presId="urn:microsoft.com/office/officeart/2005/8/layout/list1"/>
    <dgm:cxn modelId="{2972A064-619C-455E-A088-9E690E59EE37}" type="presParOf" srcId="{CE9467C5-CD89-4AA2-8525-89CBA296CED5}" destId="{4D98FBB0-8F4D-4FD4-8867-42ACACC5C7DD}" srcOrd="0" destOrd="0" presId="urn:microsoft.com/office/officeart/2005/8/layout/list1"/>
    <dgm:cxn modelId="{0EFEF599-D3CC-4717-87B6-1B1D2961B479}" type="presParOf" srcId="{CE9467C5-CD89-4AA2-8525-89CBA296CED5}" destId="{0C8ACC52-A44C-4A46-BE72-B2CBE49BFB06}" srcOrd="1" destOrd="0" presId="urn:microsoft.com/office/officeart/2005/8/layout/list1"/>
    <dgm:cxn modelId="{CF5E4FD9-2B7D-43B3-8B72-630235F1F5AA}" type="presParOf" srcId="{22ED7B10-805C-4621-8EA3-F7164E8A6891}" destId="{0D91EF52-8902-474D-ABF7-7DE328A26A76}" srcOrd="1" destOrd="0" presId="urn:microsoft.com/office/officeart/2005/8/layout/list1"/>
    <dgm:cxn modelId="{F7385D37-E1B9-482B-8B0E-E7F4BAA43049}" type="presParOf" srcId="{22ED7B10-805C-4621-8EA3-F7164E8A6891}" destId="{7983EABD-D3F8-4A10-8361-04947A25739E}" srcOrd="2" destOrd="0" presId="urn:microsoft.com/office/officeart/2005/8/layout/list1"/>
    <dgm:cxn modelId="{BCDEA7C2-E63B-480C-956F-B4EAA869F455}" type="presParOf" srcId="{22ED7B10-805C-4621-8EA3-F7164E8A6891}" destId="{B497D6B7-7A09-4B34-B0BC-FD04EBB2F0FA}" srcOrd="3" destOrd="0" presId="urn:microsoft.com/office/officeart/2005/8/layout/list1"/>
    <dgm:cxn modelId="{77FD26F0-9832-4FCF-9761-E44B5FB54C26}" type="presParOf" srcId="{22ED7B10-805C-4621-8EA3-F7164E8A6891}" destId="{2DF17B3D-CB50-4927-856C-5BA4ECF69EE9}" srcOrd="4" destOrd="0" presId="urn:microsoft.com/office/officeart/2005/8/layout/list1"/>
    <dgm:cxn modelId="{31DC5A35-5ABE-4D27-9B2B-6DC6D51754BC}" type="presParOf" srcId="{2DF17B3D-CB50-4927-856C-5BA4ECF69EE9}" destId="{5DC47359-5E98-4B35-82A1-4B05DB7DF442}" srcOrd="0" destOrd="0" presId="urn:microsoft.com/office/officeart/2005/8/layout/list1"/>
    <dgm:cxn modelId="{2A947ED1-1752-4530-8461-A1231E027902}" type="presParOf" srcId="{2DF17B3D-CB50-4927-856C-5BA4ECF69EE9}" destId="{1C8C019D-7D59-499D-85C5-277CA56EA6AE}" srcOrd="1" destOrd="0" presId="urn:microsoft.com/office/officeart/2005/8/layout/list1"/>
    <dgm:cxn modelId="{5E85AFD9-77EB-4D7B-BB64-1D352AA9698A}" type="presParOf" srcId="{22ED7B10-805C-4621-8EA3-F7164E8A6891}" destId="{7829FDE6-2134-451D-84AC-3DB0B7AE4DD9}" srcOrd="5" destOrd="0" presId="urn:microsoft.com/office/officeart/2005/8/layout/list1"/>
    <dgm:cxn modelId="{28D2E8BB-B7CB-4F8A-9691-79737E4EB41C}" type="presParOf" srcId="{22ED7B10-805C-4621-8EA3-F7164E8A6891}" destId="{D29C3761-6439-4131-83EA-46C573FDB2E7}" srcOrd="6" destOrd="0" presId="urn:microsoft.com/office/officeart/2005/8/layout/list1"/>
    <dgm:cxn modelId="{E3E57776-52BC-46A2-8483-E3B1F3C26D57}" type="presParOf" srcId="{22ED7B10-805C-4621-8EA3-F7164E8A6891}" destId="{38665F9F-955E-4172-BAE5-30D0A0B3F2FC}" srcOrd="7" destOrd="0" presId="urn:microsoft.com/office/officeart/2005/8/layout/list1"/>
    <dgm:cxn modelId="{300FBED8-E1DC-441B-899C-B74B13D8431C}" type="presParOf" srcId="{22ED7B10-805C-4621-8EA3-F7164E8A6891}" destId="{F9CC13DD-1427-4F42-A5A3-3CE52C5ABDBE}" srcOrd="8" destOrd="0" presId="urn:microsoft.com/office/officeart/2005/8/layout/list1"/>
    <dgm:cxn modelId="{9F72CF1C-AF5C-4D49-942C-E941029B0BC8}" type="presParOf" srcId="{F9CC13DD-1427-4F42-A5A3-3CE52C5ABDBE}" destId="{9A43001E-9702-4628-81B7-CBB59A26E615}" srcOrd="0" destOrd="0" presId="urn:microsoft.com/office/officeart/2005/8/layout/list1"/>
    <dgm:cxn modelId="{A3781DD1-E79C-4A1C-A103-1B9111B5FB89}" type="presParOf" srcId="{F9CC13DD-1427-4F42-A5A3-3CE52C5ABDBE}" destId="{F5408B7D-275B-4F25-9E4A-F51E44954C42}" srcOrd="1" destOrd="0" presId="urn:microsoft.com/office/officeart/2005/8/layout/list1"/>
    <dgm:cxn modelId="{D34CF946-6B4C-402D-AA2B-5F067E4B1E27}" type="presParOf" srcId="{22ED7B10-805C-4621-8EA3-F7164E8A6891}" destId="{555A52EC-0BB4-4DFF-8462-6A3A389F5DD3}" srcOrd="9" destOrd="0" presId="urn:microsoft.com/office/officeart/2005/8/layout/list1"/>
    <dgm:cxn modelId="{A3E4B98B-7FA2-41A1-A95E-8C84831DA4DE}" type="presParOf" srcId="{22ED7B10-805C-4621-8EA3-F7164E8A6891}" destId="{A6A55991-24F9-4620-AED5-7010EB7804C0}" srcOrd="10"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6D8DC9-68F8-418F-BEA5-0A696EE61110}" type="doc">
      <dgm:prSet loTypeId="urn:microsoft.com/office/officeart/2005/8/layout/default" loCatId="list" qsTypeId="urn:microsoft.com/office/officeart/2005/8/quickstyle/simple4" qsCatId="simple" csTypeId="urn:microsoft.com/office/officeart/2005/8/colors/colorful2" csCatId="colorful" phldr="1"/>
      <dgm:spPr/>
      <dgm:t>
        <a:bodyPr/>
        <a:lstStyle/>
        <a:p>
          <a:endParaRPr lang="en-US"/>
        </a:p>
      </dgm:t>
    </dgm:pt>
    <dgm:pt modelId="{5F0D0351-C948-44D6-82FB-78F1DA8D5798}">
      <dgm:prSet custT="1"/>
      <dgm:spPr/>
      <dgm:t>
        <a:bodyPr/>
        <a:lstStyle/>
        <a:p>
          <a:r>
            <a:rPr lang="en-US" sz="2800" dirty="0">
              <a:latin typeface="Century Gothic" panose="020B0502020202020204" pitchFamily="34" charset="0"/>
            </a:rPr>
            <a:t>At the end of this lesson, the participant will be able to able to effectively conduct a route search as a search team. </a:t>
          </a:r>
        </a:p>
      </dgm:t>
    </dgm:pt>
    <dgm:pt modelId="{A0D9D8D8-66B5-4836-8BC0-8599D45EDB10}" type="parTrans" cxnId="{CF424915-FF7D-44E1-B920-D9E18AE5D258}">
      <dgm:prSet/>
      <dgm:spPr/>
      <dgm:t>
        <a:bodyPr/>
        <a:lstStyle/>
        <a:p>
          <a:endParaRPr lang="en-US"/>
        </a:p>
      </dgm:t>
    </dgm:pt>
    <dgm:pt modelId="{0F26A9E0-8D6C-4B62-AFEF-3852252B131F}" type="sibTrans" cxnId="{CF424915-FF7D-44E1-B920-D9E18AE5D258}">
      <dgm:prSet/>
      <dgm:spPr/>
      <dgm:t>
        <a:bodyPr/>
        <a:lstStyle/>
        <a:p>
          <a:endParaRPr lang="en-US"/>
        </a:p>
      </dgm:t>
    </dgm:pt>
    <dgm:pt modelId="{540BE59A-BFA0-43CE-AB6B-F1A04187FCDE}" type="pres">
      <dgm:prSet presAssocID="{566D8DC9-68F8-418F-BEA5-0A696EE61110}" presName="diagram" presStyleCnt="0">
        <dgm:presLayoutVars>
          <dgm:dir/>
          <dgm:resizeHandles val="exact"/>
        </dgm:presLayoutVars>
      </dgm:prSet>
      <dgm:spPr/>
    </dgm:pt>
    <dgm:pt modelId="{9FCDC396-3618-46C4-BFF0-75B8D72DEB1A}" type="pres">
      <dgm:prSet presAssocID="{5F0D0351-C948-44D6-82FB-78F1DA8D5798}" presName="node" presStyleLbl="node1" presStyleIdx="0" presStyleCnt="1">
        <dgm:presLayoutVars>
          <dgm:bulletEnabled val="1"/>
        </dgm:presLayoutVars>
      </dgm:prSet>
      <dgm:spPr/>
    </dgm:pt>
  </dgm:ptLst>
  <dgm:cxnLst>
    <dgm:cxn modelId="{CF424915-FF7D-44E1-B920-D9E18AE5D258}" srcId="{566D8DC9-68F8-418F-BEA5-0A696EE61110}" destId="{5F0D0351-C948-44D6-82FB-78F1DA8D5798}" srcOrd="0" destOrd="0" parTransId="{A0D9D8D8-66B5-4836-8BC0-8599D45EDB10}" sibTransId="{0F26A9E0-8D6C-4B62-AFEF-3852252B131F}"/>
    <dgm:cxn modelId="{63340528-05E7-4D99-9594-2D8DDC99CF3F}" type="presOf" srcId="{566D8DC9-68F8-418F-BEA5-0A696EE61110}" destId="{540BE59A-BFA0-43CE-AB6B-F1A04187FCDE}" srcOrd="0" destOrd="0" presId="urn:microsoft.com/office/officeart/2005/8/layout/default"/>
    <dgm:cxn modelId="{CC57F5A4-D985-416C-BA99-320F7F1B8A20}" type="presOf" srcId="{5F0D0351-C948-44D6-82FB-78F1DA8D5798}" destId="{9FCDC396-3618-46C4-BFF0-75B8D72DEB1A}" srcOrd="0" destOrd="0" presId="urn:microsoft.com/office/officeart/2005/8/layout/default"/>
    <dgm:cxn modelId="{3C393FAB-61CF-473A-BAA6-BCDB54FE7F65}" type="presParOf" srcId="{540BE59A-BFA0-43CE-AB6B-F1A04187FCDE}" destId="{9FCDC396-3618-46C4-BFF0-75B8D72DEB1A}" srcOrd="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83EABD-D3F8-4A10-8361-04947A25739E}">
      <dsp:nvSpPr>
        <dsp:cNvPr id="0" name=""/>
        <dsp:cNvSpPr/>
      </dsp:nvSpPr>
      <dsp:spPr>
        <a:xfrm>
          <a:off x="0" y="661702"/>
          <a:ext cx="5638800" cy="1058400"/>
        </a:xfrm>
        <a:prstGeom prst="rect">
          <a:avLst/>
        </a:prstGeom>
        <a:solidFill>
          <a:schemeClr val="lt1">
            <a:alpha val="90000"/>
            <a:hueOff val="0"/>
            <a:satOff val="0"/>
            <a:lumOff val="0"/>
            <a:alphaOff val="0"/>
          </a:schemeClr>
        </a:solidFill>
        <a:ln w="9525" cap="flat" cmpd="sng" algn="ctr">
          <a:solidFill>
            <a:schemeClr val="accent5">
              <a:shade val="5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C8ACC52-A44C-4A46-BE72-B2CBE49BFB06}">
      <dsp:nvSpPr>
        <dsp:cNvPr id="0" name=""/>
        <dsp:cNvSpPr/>
      </dsp:nvSpPr>
      <dsp:spPr>
        <a:xfrm>
          <a:off x="279737" y="41782"/>
          <a:ext cx="5358704" cy="1239840"/>
        </a:xfrm>
        <a:prstGeom prst="roundRect">
          <a:avLst/>
        </a:prstGeom>
        <a:gradFill rotWithShape="0">
          <a:gsLst>
            <a:gs pos="0">
              <a:schemeClr val="accent5">
                <a:shade val="50000"/>
                <a:hueOff val="0"/>
                <a:satOff val="0"/>
                <a:lumOff val="0"/>
                <a:alphaOff val="0"/>
                <a:shade val="51000"/>
                <a:satMod val="130000"/>
              </a:schemeClr>
            </a:gs>
            <a:gs pos="80000">
              <a:schemeClr val="accent5">
                <a:shade val="50000"/>
                <a:hueOff val="0"/>
                <a:satOff val="0"/>
                <a:lumOff val="0"/>
                <a:alphaOff val="0"/>
                <a:shade val="93000"/>
                <a:satMod val="130000"/>
              </a:schemeClr>
            </a:gs>
            <a:gs pos="100000">
              <a:schemeClr val="accent5">
                <a:shade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9193" tIns="0" rIns="149193" bIns="0" numCol="1" spcCol="1270" anchor="ctr" anchorCtr="0">
          <a:noAutofit/>
        </a:bodyPr>
        <a:lstStyle/>
        <a:p>
          <a:pPr marL="0" lvl="0" indent="0" algn="l" defTabSz="1066800">
            <a:lnSpc>
              <a:spcPct val="90000"/>
            </a:lnSpc>
            <a:spcBef>
              <a:spcPct val="0"/>
            </a:spcBef>
            <a:spcAft>
              <a:spcPct val="35000"/>
            </a:spcAft>
            <a:buNone/>
          </a:pPr>
          <a:r>
            <a:rPr lang="en-US" sz="2400" kern="1200" dirty="0">
              <a:latin typeface="Century Gothic" panose="020B0502020202020204" pitchFamily="34" charset="0"/>
            </a:rPr>
            <a:t>2.4.1 VP Check vs Route Search</a:t>
          </a:r>
          <a:endParaRPr lang="en-GB" sz="2400" kern="1200" dirty="0">
            <a:latin typeface="Century Gothic" panose="020B0502020202020204" pitchFamily="34" charset="0"/>
          </a:endParaRPr>
        </a:p>
      </dsp:txBody>
      <dsp:txXfrm>
        <a:off x="340261" y="102306"/>
        <a:ext cx="5237656" cy="1118792"/>
      </dsp:txXfrm>
    </dsp:sp>
    <dsp:sp modelId="{D29C3761-6439-4131-83EA-46C573FDB2E7}">
      <dsp:nvSpPr>
        <dsp:cNvPr id="0" name=""/>
        <dsp:cNvSpPr/>
      </dsp:nvSpPr>
      <dsp:spPr>
        <a:xfrm>
          <a:off x="0" y="2566822"/>
          <a:ext cx="5638800" cy="1058400"/>
        </a:xfrm>
        <a:prstGeom prst="rect">
          <a:avLst/>
        </a:prstGeom>
        <a:solidFill>
          <a:schemeClr val="lt1">
            <a:alpha val="90000"/>
            <a:hueOff val="0"/>
            <a:satOff val="0"/>
            <a:lumOff val="0"/>
            <a:alphaOff val="0"/>
          </a:schemeClr>
        </a:solidFill>
        <a:ln w="9525" cap="flat" cmpd="sng" algn="ctr">
          <a:solidFill>
            <a:schemeClr val="accent5">
              <a:shade val="50000"/>
              <a:hueOff val="168648"/>
              <a:satOff val="-3730"/>
              <a:lumOff val="27991"/>
              <a:alphaOff val="0"/>
            </a:schemeClr>
          </a:solidFill>
          <a:prstDash val="solid"/>
        </a:ln>
        <a:effectLst/>
      </dsp:spPr>
      <dsp:style>
        <a:lnRef idx="1">
          <a:scrgbClr r="0" g="0" b="0"/>
        </a:lnRef>
        <a:fillRef idx="1">
          <a:scrgbClr r="0" g="0" b="0"/>
        </a:fillRef>
        <a:effectRef idx="0">
          <a:scrgbClr r="0" g="0" b="0"/>
        </a:effectRef>
        <a:fontRef idx="minor"/>
      </dsp:style>
    </dsp:sp>
    <dsp:sp modelId="{1C8C019D-7D59-499D-85C5-277CA56EA6AE}">
      <dsp:nvSpPr>
        <dsp:cNvPr id="0" name=""/>
        <dsp:cNvSpPr/>
      </dsp:nvSpPr>
      <dsp:spPr>
        <a:xfrm>
          <a:off x="279462" y="1946902"/>
          <a:ext cx="5357499" cy="1239840"/>
        </a:xfrm>
        <a:prstGeom prst="roundRect">
          <a:avLst/>
        </a:prstGeom>
        <a:gradFill rotWithShape="0">
          <a:gsLst>
            <a:gs pos="0">
              <a:srgbClr val="4BACC6">
                <a:shade val="50000"/>
                <a:hueOff val="0"/>
                <a:satOff val="0"/>
                <a:lumOff val="0"/>
                <a:alphaOff val="0"/>
                <a:shade val="51000"/>
                <a:satMod val="130000"/>
              </a:srgbClr>
            </a:gs>
            <a:gs pos="80000">
              <a:srgbClr val="4BACC6">
                <a:shade val="50000"/>
                <a:hueOff val="0"/>
                <a:satOff val="0"/>
                <a:lumOff val="0"/>
                <a:alphaOff val="0"/>
                <a:shade val="93000"/>
                <a:satMod val="130000"/>
              </a:srgbClr>
            </a:gs>
            <a:gs pos="100000">
              <a:srgbClr val="4BACC6">
                <a:shade val="50000"/>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4768" tIns="0" rIns="134768" bIns="0" numCol="1" spcCol="1270" anchor="ctr" anchorCtr="0">
          <a:noAutofit/>
        </a:bodyPr>
        <a:lstStyle/>
        <a:p>
          <a:pPr marL="0" lvl="0" indent="0" algn="l" defTabSz="800100">
            <a:lnSpc>
              <a:spcPct val="90000"/>
            </a:lnSpc>
            <a:spcBef>
              <a:spcPct val="0"/>
            </a:spcBef>
            <a:spcAft>
              <a:spcPct val="35000"/>
            </a:spcAft>
            <a:buNone/>
          </a:pPr>
          <a:r>
            <a:rPr lang="en-US" sz="2400" kern="1200" dirty="0">
              <a:solidFill>
                <a:prstClr val="white"/>
              </a:solidFill>
              <a:latin typeface="Century Gothic" panose="020B0502020202020204" pitchFamily="34" charset="0"/>
              <a:ea typeface="+mn-ea"/>
              <a:cs typeface="+mn-cs"/>
            </a:rPr>
            <a:t>2.4.2 Phases of a Route Search</a:t>
          </a:r>
        </a:p>
      </dsp:txBody>
      <dsp:txXfrm>
        <a:off x="339986" y="2007426"/>
        <a:ext cx="5236451" cy="1118792"/>
      </dsp:txXfrm>
    </dsp:sp>
    <dsp:sp modelId="{A6A55991-24F9-4620-AED5-7010EB7804C0}">
      <dsp:nvSpPr>
        <dsp:cNvPr id="0" name=""/>
        <dsp:cNvSpPr/>
      </dsp:nvSpPr>
      <dsp:spPr>
        <a:xfrm>
          <a:off x="0" y="4471942"/>
          <a:ext cx="5638800" cy="1058400"/>
        </a:xfrm>
        <a:prstGeom prst="rect">
          <a:avLst/>
        </a:prstGeom>
        <a:solidFill>
          <a:schemeClr val="lt1">
            <a:alpha val="90000"/>
            <a:hueOff val="0"/>
            <a:satOff val="0"/>
            <a:lumOff val="0"/>
            <a:alphaOff val="0"/>
          </a:schemeClr>
        </a:solidFill>
        <a:ln w="9525" cap="flat" cmpd="sng" algn="ctr">
          <a:solidFill>
            <a:schemeClr val="accent5">
              <a:shade val="50000"/>
              <a:hueOff val="168648"/>
              <a:satOff val="-3730"/>
              <a:lumOff val="27991"/>
              <a:alphaOff val="0"/>
            </a:schemeClr>
          </a:solidFill>
          <a:prstDash val="solid"/>
        </a:ln>
        <a:effectLst/>
      </dsp:spPr>
      <dsp:style>
        <a:lnRef idx="1">
          <a:scrgbClr r="0" g="0" b="0"/>
        </a:lnRef>
        <a:fillRef idx="1">
          <a:scrgbClr r="0" g="0" b="0"/>
        </a:fillRef>
        <a:effectRef idx="0">
          <a:scrgbClr r="0" g="0" b="0"/>
        </a:effectRef>
        <a:fontRef idx="minor"/>
      </dsp:style>
    </dsp:sp>
    <dsp:sp modelId="{F5408B7D-275B-4F25-9E4A-F51E44954C42}">
      <dsp:nvSpPr>
        <dsp:cNvPr id="0" name=""/>
        <dsp:cNvSpPr/>
      </dsp:nvSpPr>
      <dsp:spPr>
        <a:xfrm>
          <a:off x="283171" y="3794543"/>
          <a:ext cx="5355628" cy="1239840"/>
        </a:xfrm>
        <a:prstGeom prst="roundRect">
          <a:avLst/>
        </a:prstGeom>
        <a:gradFill rotWithShape="0">
          <a:gsLst>
            <a:gs pos="0">
              <a:schemeClr val="accent5">
                <a:shade val="50000"/>
                <a:hueOff val="168648"/>
                <a:satOff val="-3730"/>
                <a:lumOff val="27991"/>
                <a:alphaOff val="0"/>
                <a:shade val="51000"/>
                <a:satMod val="130000"/>
              </a:schemeClr>
            </a:gs>
            <a:gs pos="80000">
              <a:schemeClr val="accent5">
                <a:shade val="50000"/>
                <a:hueOff val="168648"/>
                <a:satOff val="-3730"/>
                <a:lumOff val="27991"/>
                <a:alphaOff val="0"/>
                <a:shade val="93000"/>
                <a:satMod val="130000"/>
              </a:schemeClr>
            </a:gs>
            <a:gs pos="100000">
              <a:schemeClr val="accent5">
                <a:shade val="50000"/>
                <a:hueOff val="168648"/>
                <a:satOff val="-3730"/>
                <a:lumOff val="27991"/>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9193" tIns="0" rIns="149193" bIns="0" numCol="1" spcCol="1270" anchor="ctr" anchorCtr="0">
          <a:noAutofit/>
        </a:bodyPr>
        <a:lstStyle/>
        <a:p>
          <a:pPr marL="0" lvl="0" indent="0" algn="l" defTabSz="1066800">
            <a:lnSpc>
              <a:spcPct val="90000"/>
            </a:lnSpc>
            <a:spcBef>
              <a:spcPct val="0"/>
            </a:spcBef>
            <a:spcAft>
              <a:spcPct val="35000"/>
            </a:spcAft>
            <a:buNone/>
          </a:pPr>
          <a:r>
            <a:rPr lang="en-US" sz="2400" kern="1200" dirty="0">
              <a:latin typeface="Century Gothic" panose="020B0502020202020204" pitchFamily="34" charset="0"/>
            </a:rPr>
            <a:t>2.4.3 Search Techniques</a:t>
          </a:r>
        </a:p>
      </dsp:txBody>
      <dsp:txXfrm>
        <a:off x="343695" y="3855067"/>
        <a:ext cx="5234580" cy="11187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CDC396-3618-46C4-BFF0-75B8D72DEB1A}">
      <dsp:nvSpPr>
        <dsp:cNvPr id="0" name=""/>
        <dsp:cNvSpPr/>
      </dsp:nvSpPr>
      <dsp:spPr>
        <a:xfrm>
          <a:off x="0" y="1257984"/>
          <a:ext cx="5093592" cy="3056155"/>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Century Gothic" panose="020B0502020202020204" pitchFamily="34" charset="0"/>
            </a:rPr>
            <a:t>At the end of this lesson, the participant will be able to able to effectively conduct a route search as a search team. </a:t>
          </a:r>
        </a:p>
      </dsp:txBody>
      <dsp:txXfrm>
        <a:off x="0" y="1257984"/>
        <a:ext cx="5093592" cy="3056155"/>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C560E4-8090-47DD-89E3-6B3C1432AF5E}" type="datetimeFigureOut">
              <a:rPr lang="en-US" smtClean="0"/>
              <a:t>8/15/2025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694B6B-C17A-49E6-B9ED-3C11F16E6DCB}" type="slidenum">
              <a:rPr lang="en-US" smtClean="0"/>
              <a:t>‹#›</a:t>
            </a:fld>
            <a:endParaRPr lang="en-US"/>
          </a:p>
        </p:txBody>
      </p:sp>
    </p:spTree>
    <p:extLst>
      <p:ext uri="{BB962C8B-B14F-4D97-AF65-F5344CB8AC3E}">
        <p14:creationId xmlns:p14="http://schemas.microsoft.com/office/powerpoint/2010/main" val="2628102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Find guidance inserted in the note section of each slide.</a:t>
            </a:r>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6DCF59-3C3C-4B8A-82C0-288D5642E688}" type="slidenum">
              <a:rPr kumimoji="0" lang="en-GB" sz="1200" b="0" i="0" u="none" strike="noStrike" kern="1200" cap="none" spc="0" normalizeH="0" baseline="0" noProof="0" smtClean="0">
                <a:ln>
                  <a:noFill/>
                </a:ln>
                <a:solidFill>
                  <a:prstClr val="black"/>
                </a:solidFill>
                <a:effectLst/>
                <a:uLnTx/>
                <a:uFillTx/>
                <a:latin typeface="Calibri"/>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Arial"/>
              <a:sym typeface="Arial"/>
            </a:endParaRPr>
          </a:p>
        </p:txBody>
      </p:sp>
    </p:spTree>
    <p:extLst>
      <p:ext uri="{BB962C8B-B14F-4D97-AF65-F5344CB8AC3E}">
        <p14:creationId xmlns:p14="http://schemas.microsoft.com/office/powerpoint/2010/main" val="704493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596900"/>
            <a:ext cx="5916613" cy="3328988"/>
          </a:xfrm>
        </p:spPr>
      </p:sp>
      <p:sp>
        <p:nvSpPr>
          <p:cNvPr id="3" name="Notes Placeholder 2"/>
          <p:cNvSpPr>
            <a:spLocks noGrp="1"/>
          </p:cNvSpPr>
          <p:nvPr>
            <p:ph type="body" idx="1"/>
          </p:nvPr>
        </p:nvSpPr>
        <p:spPr/>
        <p:txBody>
          <a:bodyPr/>
          <a:lstStyle/>
          <a:p>
            <a:r>
              <a:rPr lang="en-US" dirty="0">
                <a:latin typeface="+mj-lt"/>
              </a:rPr>
              <a:t>Route</a:t>
            </a:r>
            <a:r>
              <a:rPr lang="en-US" baseline="0" dirty="0">
                <a:latin typeface="+mj-lt"/>
              </a:rPr>
              <a:t> Search builds on the existing basic skills that we have already covered in this course. It is the progression built upon:</a:t>
            </a:r>
          </a:p>
          <a:p>
            <a:pPr marL="457200" indent="-457200">
              <a:buFont typeface="Arial" panose="020B0604020202020204" pitchFamily="34" charset="0"/>
              <a:buChar char="•"/>
            </a:pPr>
            <a:r>
              <a:rPr lang="en-US" altLang="en-US" dirty="0">
                <a:solidFill>
                  <a:srgbClr val="000000"/>
                </a:solidFill>
                <a:latin typeface="+mj-lt"/>
                <a:ea typeface="Arial" panose="020B0604020202020204" pitchFamily="34" charset="0"/>
                <a:cs typeface="Times New Roman" panose="02020603050405020304" pitchFamily="18" charset="0"/>
              </a:rPr>
              <a:t>Ground Sign Awareness</a:t>
            </a:r>
          </a:p>
          <a:p>
            <a:pPr marL="457200" indent="-457200">
              <a:buFont typeface="Arial" panose="020B0604020202020204" pitchFamily="34" charset="0"/>
              <a:buChar char="•"/>
            </a:pPr>
            <a:r>
              <a:rPr lang="en-US" altLang="en-US" dirty="0">
                <a:solidFill>
                  <a:srgbClr val="000000"/>
                </a:solidFill>
                <a:latin typeface="+mj-lt"/>
                <a:ea typeface="Arial" panose="020B0604020202020204" pitchFamily="34" charset="0"/>
                <a:cs typeface="Times New Roman" panose="02020603050405020304" pitchFamily="18" charset="0"/>
              </a:rPr>
              <a:t>5/25m Checks </a:t>
            </a:r>
          </a:p>
          <a:p>
            <a:pPr marL="457200" indent="-457200">
              <a:buFont typeface="Arial" panose="020B0604020202020204" pitchFamily="34" charset="0"/>
              <a:buChar char="•"/>
            </a:pPr>
            <a:r>
              <a:rPr lang="en-US" altLang="en-US" dirty="0">
                <a:solidFill>
                  <a:srgbClr val="000000"/>
                </a:solidFill>
                <a:latin typeface="+mj-lt"/>
                <a:ea typeface="Arial" panose="020B0604020202020204" pitchFamily="34" charset="0"/>
                <a:cs typeface="Times New Roman" panose="02020603050405020304" pitchFamily="18" charset="0"/>
              </a:rPr>
              <a:t>Route Check </a:t>
            </a:r>
          </a:p>
          <a:p>
            <a:pPr marL="457200" indent="-457200">
              <a:buFont typeface="Arial" panose="020B0604020202020204" pitchFamily="34" charset="0"/>
              <a:buChar char="•"/>
            </a:pPr>
            <a:r>
              <a:rPr lang="en-US" altLang="en-US" dirty="0">
                <a:solidFill>
                  <a:srgbClr val="000000"/>
                </a:solidFill>
                <a:latin typeface="+mj-lt"/>
                <a:ea typeface="Arial" panose="020B0604020202020204" pitchFamily="34" charset="0"/>
                <a:cs typeface="Times New Roman" panose="02020603050405020304" pitchFamily="18" charset="0"/>
              </a:rPr>
              <a:t>And 5Cs operations</a:t>
            </a:r>
          </a:p>
          <a:p>
            <a:pPr marL="0" indent="0">
              <a:buFont typeface="Arial" panose="020B0604020202020204" pitchFamily="34" charset="0"/>
              <a:buNone/>
            </a:pPr>
            <a:endParaRPr lang="en-US" altLang="en-US" dirty="0">
              <a:solidFill>
                <a:srgbClr val="000000"/>
              </a:solidFill>
              <a:latin typeface="+mj-lt"/>
              <a:ea typeface="Arial" panose="020B0604020202020204" pitchFamily="34" charset="0"/>
              <a:cs typeface="Times New Roman" panose="02020603050405020304" pitchFamily="18" charset="0"/>
            </a:endParaRPr>
          </a:p>
          <a:p>
            <a:r>
              <a:rPr lang="en-US" altLang="en-US" dirty="0">
                <a:latin typeface="+mj-lt"/>
                <a:ea typeface="Arial" panose="020B0604020202020204" pitchFamily="34" charset="0"/>
                <a:cs typeface="Times New Roman" panose="02020603050405020304" pitchFamily="18" charset="0"/>
              </a:rPr>
              <a:t>There are two key types of route search:</a:t>
            </a:r>
          </a:p>
          <a:p>
            <a:pPr marL="457200" indent="-457200">
              <a:buFont typeface="Arial" panose="020B0604020202020204" pitchFamily="34" charset="0"/>
              <a:buChar char="•"/>
            </a:pPr>
            <a:r>
              <a:rPr lang="en-US" altLang="en-US" dirty="0">
                <a:latin typeface="+mj-lt"/>
                <a:ea typeface="Arial" panose="020B0604020202020204" pitchFamily="34" charset="0"/>
                <a:cs typeface="Times New Roman" panose="02020603050405020304" pitchFamily="18" charset="0"/>
              </a:rPr>
              <a:t>Route Search</a:t>
            </a:r>
          </a:p>
          <a:p>
            <a:pPr marL="914400" lvl="1" indent="-457200">
              <a:buFont typeface="Arial" panose="020B0604020202020204" pitchFamily="34" charset="0"/>
              <a:buChar char="•"/>
            </a:pPr>
            <a:r>
              <a:rPr lang="en-US" altLang="en-US" dirty="0">
                <a:latin typeface="+mj-lt"/>
                <a:cs typeface="Times New Roman" panose="02020603050405020304" pitchFamily="18" charset="0"/>
              </a:rPr>
              <a:t>Single Team</a:t>
            </a:r>
          </a:p>
          <a:p>
            <a:pPr marL="914400" lvl="1" indent="-457200">
              <a:buFont typeface="Arial" panose="020B0604020202020204" pitchFamily="34" charset="0"/>
              <a:buChar char="•"/>
            </a:pPr>
            <a:r>
              <a:rPr lang="en-US" altLang="en-US" dirty="0">
                <a:latin typeface="+mj-lt"/>
                <a:cs typeface="Times New Roman" panose="02020603050405020304" pitchFamily="18" charset="0"/>
              </a:rPr>
              <a:t>Double Team</a:t>
            </a:r>
          </a:p>
        </p:txBody>
      </p:sp>
    </p:spTree>
    <p:extLst>
      <p:ext uri="{BB962C8B-B14F-4D97-AF65-F5344CB8AC3E}">
        <p14:creationId xmlns:p14="http://schemas.microsoft.com/office/powerpoint/2010/main" val="1594437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F12F7-48FC-71CB-33CC-DA51CDC466D1}"/>
            </a:ext>
          </a:extLst>
        </p:cNvPr>
        <p:cNvGrpSpPr/>
        <p:nvPr/>
      </p:nvGrpSpPr>
      <p:grpSpPr>
        <a:xfrm>
          <a:off x="0" y="0"/>
          <a:ext cx="0" cy="0"/>
          <a:chOff x="0" y="0"/>
          <a:chExt cx="0" cy="0"/>
        </a:xfrm>
      </p:grpSpPr>
      <p:sp>
        <p:nvSpPr>
          <p:cNvPr id="21505" name="Rectangle 7">
            <a:extLst>
              <a:ext uri="{FF2B5EF4-FFF2-40B4-BE49-F238E27FC236}">
                <a16:creationId xmlns:a16="http://schemas.microsoft.com/office/drawing/2014/main" id="{94844DA4-770C-37A3-FD0A-8A96E1040D8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ea typeface="MS PGothic" pitchFamily="34" charset="-128"/>
              </a:defRPr>
            </a:lvl1pPr>
            <a:lvl2pPr marL="757066" indent="-291179" eaLnBrk="0" hangingPunct="0">
              <a:defRPr sz="2400">
                <a:solidFill>
                  <a:schemeClr val="tx1"/>
                </a:solidFill>
                <a:latin typeface="Times New Roman" pitchFamily="18" charset="0"/>
                <a:ea typeface="MS PGothic" pitchFamily="34" charset="-128"/>
              </a:defRPr>
            </a:lvl2pPr>
            <a:lvl3pPr marL="1164717" indent="-232943" eaLnBrk="0" hangingPunct="0">
              <a:defRPr sz="2400">
                <a:solidFill>
                  <a:schemeClr val="tx1"/>
                </a:solidFill>
                <a:latin typeface="Times New Roman" pitchFamily="18" charset="0"/>
                <a:ea typeface="MS PGothic" pitchFamily="34" charset="-128"/>
              </a:defRPr>
            </a:lvl3pPr>
            <a:lvl4pPr marL="1630604" indent="-232943" eaLnBrk="0" hangingPunct="0">
              <a:defRPr sz="2400">
                <a:solidFill>
                  <a:schemeClr val="tx1"/>
                </a:solidFill>
                <a:latin typeface="Times New Roman" pitchFamily="18" charset="0"/>
                <a:ea typeface="MS PGothic" pitchFamily="34" charset="-128"/>
              </a:defRPr>
            </a:lvl4pPr>
            <a:lvl5pPr marL="2096491" indent="-232943" eaLnBrk="0" hangingPunct="0">
              <a:defRPr sz="2400">
                <a:solidFill>
                  <a:schemeClr val="tx1"/>
                </a:solidFill>
                <a:latin typeface="Times New Roman" pitchFamily="18" charset="0"/>
                <a:ea typeface="MS PGothic" pitchFamily="34" charset="-128"/>
              </a:defRPr>
            </a:lvl5pPr>
            <a:lvl6pPr marL="2562377"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3028264"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94151"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960038"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8EC0D51-D9AF-4A65-BF6F-98295766D6DD}" type="slidenum">
              <a:rPr kumimoji="0" lang="en-US" altLang="ja-JP" sz="1200" b="0" i="0" u="none" strike="noStrike" kern="1200" cap="none" spc="0" normalizeH="0" baseline="0" noProof="0">
                <a:ln>
                  <a:noFill/>
                </a:ln>
                <a:solidFill>
                  <a:prstClr val="black"/>
                </a:solidFill>
                <a:effectLst/>
                <a:uLnTx/>
                <a:uFillTx/>
                <a:latin typeface="Arial" pitchFamily="34" charset="0"/>
                <a:ea typeface="MS PGothic" pitchFamily="34" charset="-128"/>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altLang="ja-JP" sz="1200" b="0" i="0" u="none" strike="noStrike" kern="1200" cap="none" spc="0" normalizeH="0" baseline="0" noProof="0">
              <a:ln>
                <a:noFill/>
              </a:ln>
              <a:solidFill>
                <a:prstClr val="black"/>
              </a:solidFill>
              <a:effectLst/>
              <a:uLnTx/>
              <a:uFillTx/>
              <a:latin typeface="Arial" pitchFamily="34" charset="0"/>
              <a:ea typeface="MS PGothic" pitchFamily="34" charset="-128"/>
              <a:cs typeface="Arial"/>
              <a:sym typeface="Arial"/>
            </a:endParaRPr>
          </a:p>
        </p:txBody>
      </p:sp>
      <p:sp>
        <p:nvSpPr>
          <p:cNvPr id="21506" name="Rectangle 2">
            <a:extLst>
              <a:ext uri="{FF2B5EF4-FFF2-40B4-BE49-F238E27FC236}">
                <a16:creationId xmlns:a16="http://schemas.microsoft.com/office/drawing/2014/main" id="{C6577AD6-E37C-6AF4-D5DE-C402255FE5D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Date Placeholder 4">
            <a:extLst>
              <a:ext uri="{FF2B5EF4-FFF2-40B4-BE49-F238E27FC236}">
                <a16:creationId xmlns:a16="http://schemas.microsoft.com/office/drawing/2014/main" id="{5CEB882C-5997-C1C5-58C8-A5A30DE10A91}"/>
              </a:ext>
            </a:extLst>
          </p:cNvPr>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ea typeface="MS PGothic" pitchFamily="34" charset="-128"/>
              </a:defRPr>
            </a:lvl1pPr>
            <a:lvl2pPr marL="757066" indent="-291179" eaLnBrk="0" hangingPunct="0">
              <a:defRPr sz="2400">
                <a:solidFill>
                  <a:schemeClr val="tx1"/>
                </a:solidFill>
                <a:latin typeface="Times New Roman" pitchFamily="18" charset="0"/>
                <a:ea typeface="MS PGothic" pitchFamily="34" charset="-128"/>
              </a:defRPr>
            </a:lvl2pPr>
            <a:lvl3pPr marL="1164717" indent="-232943" eaLnBrk="0" hangingPunct="0">
              <a:defRPr sz="2400">
                <a:solidFill>
                  <a:schemeClr val="tx1"/>
                </a:solidFill>
                <a:latin typeface="Times New Roman" pitchFamily="18" charset="0"/>
                <a:ea typeface="MS PGothic" pitchFamily="34" charset="-128"/>
              </a:defRPr>
            </a:lvl3pPr>
            <a:lvl4pPr marL="1630604" indent="-232943" eaLnBrk="0" hangingPunct="0">
              <a:defRPr sz="2400">
                <a:solidFill>
                  <a:schemeClr val="tx1"/>
                </a:solidFill>
                <a:latin typeface="Times New Roman" pitchFamily="18" charset="0"/>
                <a:ea typeface="MS PGothic" pitchFamily="34" charset="-128"/>
              </a:defRPr>
            </a:lvl4pPr>
            <a:lvl5pPr marL="2096491" indent="-232943" eaLnBrk="0" hangingPunct="0">
              <a:defRPr sz="2400">
                <a:solidFill>
                  <a:schemeClr val="tx1"/>
                </a:solidFill>
                <a:latin typeface="Times New Roman" pitchFamily="18" charset="0"/>
                <a:ea typeface="MS PGothic" pitchFamily="34" charset="-128"/>
              </a:defRPr>
            </a:lvl5pPr>
            <a:lvl6pPr marL="2562377"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3028264"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94151"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960038"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4297872-7BAE-4E76-A125-E84DEF2C687B}" type="datetime1">
              <a:rPr kumimoji="0" lang="en-US" altLang="ja-JP" sz="1200" b="0" i="0" u="none" strike="noStrike" kern="1200" cap="none" spc="0" normalizeH="0" baseline="0" noProof="0">
                <a:ln>
                  <a:noFill/>
                </a:ln>
                <a:solidFill>
                  <a:prstClr val="black"/>
                </a:solidFill>
                <a:effectLst/>
                <a:uLnTx/>
                <a:uFillTx/>
                <a:latin typeface="Calibri" pitchFamily="34" charset="0"/>
                <a:ea typeface="MS PGothic" pitchFamily="34" charset="-128"/>
                <a:cs typeface="Calibri"/>
                <a:sym typeface="Calibri"/>
              </a:rPr>
              <a:pPr marL="0" marR="0" lvl="0" indent="0" algn="r" defTabSz="914400" rtl="0" eaLnBrk="1" fontAlgn="auto" latinLnBrk="0" hangingPunct="1">
                <a:lnSpc>
                  <a:spcPct val="100000"/>
                </a:lnSpc>
                <a:spcBef>
                  <a:spcPts val="0"/>
                </a:spcBef>
                <a:spcAft>
                  <a:spcPts val="0"/>
                </a:spcAft>
                <a:buClrTx/>
                <a:buSzTx/>
                <a:buFontTx/>
                <a:buNone/>
                <a:tabLst/>
                <a:defRPr/>
              </a:pPr>
              <a:t>8/15/2025</a:t>
            </a:fld>
            <a:endParaRPr kumimoji="0" lang="en-US" altLang="ja-JP" sz="1200" b="0" i="0" u="none" strike="noStrike" kern="1200" cap="none" spc="0" normalizeH="0" baseline="0" noProof="0">
              <a:ln>
                <a:noFill/>
              </a:ln>
              <a:solidFill>
                <a:prstClr val="black"/>
              </a:solidFill>
              <a:effectLst/>
              <a:uLnTx/>
              <a:uFillTx/>
              <a:latin typeface="Calibri" pitchFamily="34" charset="0"/>
              <a:ea typeface="MS PGothic" pitchFamily="34" charset="-128"/>
              <a:cs typeface="Calibri"/>
              <a:sym typeface="Calibri"/>
            </a:endParaRPr>
          </a:p>
        </p:txBody>
      </p:sp>
      <p:sp>
        <p:nvSpPr>
          <p:cNvPr id="21508" name="Notes Placeholder 2">
            <a:extLst>
              <a:ext uri="{FF2B5EF4-FFF2-40B4-BE49-F238E27FC236}">
                <a16:creationId xmlns:a16="http://schemas.microsoft.com/office/drawing/2014/main" id="{49FC10F0-3A8C-B2FB-17F8-DBDC172ADA55}"/>
              </a:ext>
            </a:extLst>
          </p:cNvPr>
          <p:cNvSpPr>
            <a:spLocks noGrp="1"/>
          </p:cNvSpPr>
          <p:nvPr>
            <p:ph type="body" idx="1"/>
          </p:nvPr>
        </p:nvSpPr>
        <p:spPr bwMode="auto">
          <a:xfrm>
            <a:off x="701040" y="4415790"/>
            <a:ext cx="5608320" cy="4880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endParaRPr lang="en-US" sz="12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34329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6B7FE470-A192-4DF0-8424-E85A82B36AEA}"/>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54EDAD06-059F-4AF8-BE40-F4E698102BC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a:t>All the distances used in the course are for teaching purposes only. The distances used on live operations will be subject to the terrain, the threat and adversary TTPs. Real world distances are not used here to avoid compromising troop safety. </a:t>
            </a:r>
          </a:p>
        </p:txBody>
      </p:sp>
      <p:sp>
        <p:nvSpPr>
          <p:cNvPr id="36868" name="Date Placeholder 3">
            <a:extLst>
              <a:ext uri="{FF2B5EF4-FFF2-40B4-BE49-F238E27FC236}">
                <a16:creationId xmlns:a16="http://schemas.microsoft.com/office/drawing/2014/main" id="{FCE6FFCE-88D2-45DC-BB74-C3F3249F48C5}"/>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0924E415-3CD9-4DBC-A3DD-403F0B3756DB}"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36869" name="Slide Number Placeholder 4">
            <a:extLst>
              <a:ext uri="{FF2B5EF4-FFF2-40B4-BE49-F238E27FC236}">
                <a16:creationId xmlns:a16="http://schemas.microsoft.com/office/drawing/2014/main" id="{BABEF8E5-8C5A-4791-8E99-A3DB68274F47}"/>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D817C1DB-3EA4-4C84-B000-44DCCD6E40CF}" type="slidenum">
              <a:rPr lang="en-GB" altLang="en-US" sz="1200">
                <a:solidFill>
                  <a:srgbClr val="000000"/>
                </a:solidFill>
                <a:latin typeface="Calibri" panose="020F0502020204030204" pitchFamily="34" charset="0"/>
              </a:rPr>
              <a:pPr/>
              <a:t>12</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24657C-DEAF-E427-822C-67B6230D7A01}"/>
            </a:ext>
          </a:extLst>
        </p:cNvPr>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CFD8E7EB-6A56-B632-E328-08744E2DB165}"/>
              </a:ext>
            </a:extLst>
          </p:cNvPr>
          <p:cNvSpPr>
            <a:spLocks noGrp="1" noRot="1" noChangeAspect="1" noChangeArrowheads="1" noTextEdit="1"/>
          </p:cNvSpPr>
          <p:nvPr>
            <p:ph type="sldImg"/>
          </p:nvPr>
        </p:nvSpPr>
        <p:spPr>
          <a:ln/>
        </p:spPr>
      </p:sp>
      <p:sp>
        <p:nvSpPr>
          <p:cNvPr id="36867" name="Notes Placeholder 2">
            <a:extLst>
              <a:ext uri="{FF2B5EF4-FFF2-40B4-BE49-F238E27FC236}">
                <a16:creationId xmlns:a16="http://schemas.microsoft.com/office/drawing/2014/main" id="{AC74024F-0043-016F-541F-52DAC3799C8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rPr>
              <a:t>Phase 1 – Arrival:</a:t>
            </a:r>
          </a:p>
          <a:p>
            <a:endParaRPr kumimoji="0" lang="en-GB" altLang="en-US" sz="3600" b="1" i="0" u="none" strike="noStrike" kern="1200" cap="none" spc="0" normalizeH="0" baseline="0" noProof="0" dirty="0">
              <a:ln>
                <a:noFill/>
              </a:ln>
              <a:solidFill>
                <a:srgbClr val="C0504D">
                  <a:lumMod val="50000"/>
                </a:srgbClr>
              </a:solidFill>
              <a:effectLst/>
              <a:uLnTx/>
              <a:uFillTx/>
              <a:latin typeface="Calibri"/>
              <a:ea typeface="+mj-ea"/>
              <a:cs typeface="+mj-cs"/>
            </a:endParaRPr>
          </a:p>
          <a:p>
            <a:r>
              <a:rPr lang="en-ZA" altLang="en-US" dirty="0"/>
              <a:t>If the first VP being approached is a pre-identified VP, the convoy commander will have an idea of possible Incident Control Points, equally it may be a dynamically identified VP, in which case all decisions will be made on the ground. </a:t>
            </a:r>
          </a:p>
          <a:p>
            <a:endParaRPr lang="en-ZA" altLang="en-US" dirty="0"/>
          </a:p>
          <a:p>
            <a:r>
              <a:rPr lang="en-ZA" altLang="en-US" dirty="0"/>
              <a:t>In both instances, the final decision of where to stop will be decided by the convoy commander in consultation with the search Team Leader (TL). When a suitable place is identified the convoy, commander is to order the vehicle to halt. The following ground characteristics are essential:</a:t>
            </a:r>
            <a:endParaRPr lang="en-GB" altLang="en-US" dirty="0"/>
          </a:p>
          <a:p>
            <a:r>
              <a:rPr lang="en-ZA" altLang="en-US" dirty="0"/>
              <a:t> </a:t>
            </a:r>
            <a:endParaRPr lang="en-GB" altLang="en-US" dirty="0"/>
          </a:p>
          <a:p>
            <a:pPr marL="171450" indent="-171450">
              <a:buFont typeface="Arial" panose="020B0604020202020204" pitchFamily="34" charset="0"/>
              <a:buChar char="•"/>
            </a:pPr>
            <a:r>
              <a:rPr lang="en-ZA" altLang="en-US" dirty="0"/>
              <a:t>An unpredictable location.</a:t>
            </a:r>
            <a:endParaRPr lang="en-GB" altLang="en-US" dirty="0"/>
          </a:p>
          <a:p>
            <a:pPr marL="171450" indent="-171450">
              <a:buFont typeface="Arial" panose="020B0604020202020204" pitchFamily="34" charset="0"/>
              <a:buChar char="•"/>
            </a:pPr>
            <a:r>
              <a:rPr lang="en-ZA" altLang="en-US" dirty="0"/>
              <a:t> </a:t>
            </a:r>
            <a:endParaRPr lang="en-GB" altLang="en-US" dirty="0"/>
          </a:p>
          <a:p>
            <a:pPr marL="171450" indent="-171450">
              <a:buFont typeface="Arial" panose="020B0604020202020204" pitchFamily="34" charset="0"/>
              <a:buChar char="•"/>
            </a:pPr>
            <a:r>
              <a:rPr lang="en-ZA" altLang="en-US" dirty="0"/>
              <a:t>A position never used before.</a:t>
            </a:r>
            <a:endParaRPr lang="en-GB" altLang="en-US" dirty="0"/>
          </a:p>
          <a:p>
            <a:pPr marL="171450" indent="-171450">
              <a:buFont typeface="Arial" panose="020B0604020202020204" pitchFamily="34" charset="0"/>
              <a:buChar char="•"/>
            </a:pPr>
            <a:r>
              <a:rPr lang="en-ZA" altLang="en-US" dirty="0"/>
              <a:t> </a:t>
            </a:r>
            <a:endParaRPr lang="en-GB" altLang="en-US" dirty="0"/>
          </a:p>
          <a:p>
            <a:pPr marL="171450" indent="-171450">
              <a:buFont typeface="Arial" panose="020B0604020202020204" pitchFamily="34" charset="0"/>
              <a:buChar char="•"/>
            </a:pPr>
            <a:r>
              <a:rPr lang="en-ZA" altLang="en-US" dirty="0"/>
              <a:t>An area with minimum concealment for IEDs.</a:t>
            </a:r>
            <a:endParaRPr lang="en-GB" altLang="en-US" dirty="0"/>
          </a:p>
          <a:p>
            <a:pPr marL="171450" indent="-171450">
              <a:buFont typeface="Arial" panose="020B0604020202020204" pitchFamily="34" charset="0"/>
              <a:buChar char="•"/>
            </a:pPr>
            <a:r>
              <a:rPr lang="en-ZA" altLang="en-US" dirty="0"/>
              <a:t> </a:t>
            </a:r>
            <a:endParaRPr lang="en-GB" altLang="en-US" dirty="0"/>
          </a:p>
          <a:p>
            <a:pPr marL="171450" indent="-171450">
              <a:buFont typeface="Arial" panose="020B0604020202020204" pitchFamily="34" charset="0"/>
              <a:buChar char="•"/>
            </a:pPr>
            <a:r>
              <a:rPr lang="en-ZA" altLang="en-US" dirty="0"/>
              <a:t>Always 75-150m from VP. </a:t>
            </a:r>
            <a:endParaRPr lang="en-GB" altLang="en-US" dirty="0"/>
          </a:p>
          <a:p>
            <a:endParaRPr lang="en-US" altLang="en-US" dirty="0"/>
          </a:p>
        </p:txBody>
      </p:sp>
      <p:sp>
        <p:nvSpPr>
          <p:cNvPr id="36868" name="Date Placeholder 3">
            <a:extLst>
              <a:ext uri="{FF2B5EF4-FFF2-40B4-BE49-F238E27FC236}">
                <a16:creationId xmlns:a16="http://schemas.microsoft.com/office/drawing/2014/main" id="{0F4A0FC2-8DCB-749F-2A35-B74EDC206BCC}"/>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0924E415-3CD9-4DBC-A3DD-403F0B3756DB}"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36869" name="Slide Number Placeholder 4">
            <a:extLst>
              <a:ext uri="{FF2B5EF4-FFF2-40B4-BE49-F238E27FC236}">
                <a16:creationId xmlns:a16="http://schemas.microsoft.com/office/drawing/2014/main" id="{8F9FEFA7-F96E-E402-C2C8-45ED34B3458F}"/>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D817C1DB-3EA4-4C84-B000-44DCCD6E40CF}" type="slidenum">
              <a:rPr lang="en-GB" altLang="en-US" sz="1200">
                <a:solidFill>
                  <a:srgbClr val="000000"/>
                </a:solidFill>
                <a:latin typeface="Calibri" panose="020F0502020204030204" pitchFamily="34" charset="0"/>
              </a:rPr>
              <a:pPr/>
              <a:t>13</a:t>
            </a:fld>
            <a:endParaRPr lang="en-GB"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24038492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287A5265-E73F-4334-ACF8-59EE3A2F6892}"/>
              </a:ext>
            </a:extLst>
          </p:cNvPr>
          <p:cNvSpPr>
            <a:spLocks noGrp="1" noRot="1" noChangeAspect="1" noTextEdit="1"/>
          </p:cNvSpPr>
          <p:nvPr>
            <p:ph type="sldImg"/>
          </p:nvPr>
        </p:nvSpPr>
        <p:spPr>
          <a:xfrm>
            <a:off x="685800" y="469900"/>
            <a:ext cx="5486400" cy="3086100"/>
          </a:xfrm>
          <a:ln/>
        </p:spPr>
      </p:sp>
      <p:sp>
        <p:nvSpPr>
          <p:cNvPr id="38915" name="Notes Placeholder 2">
            <a:extLst>
              <a:ext uri="{FF2B5EF4-FFF2-40B4-BE49-F238E27FC236}">
                <a16:creationId xmlns:a16="http://schemas.microsoft.com/office/drawing/2014/main" id="{64F14A12-A1BD-4C2B-B867-4F283401DE98}"/>
              </a:ext>
            </a:extLst>
          </p:cNvPr>
          <p:cNvSpPr>
            <a:spLocks noGrp="1"/>
          </p:cNvSpPr>
          <p:nvPr>
            <p:ph type="body" idx="1"/>
          </p:nvPr>
        </p:nvSpPr>
        <p:spPr>
          <a:xfrm>
            <a:off x="330200" y="4044950"/>
            <a:ext cx="6261100" cy="46402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ZA"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Calibri" panose="020F0502020204030204" pitchFamily="34" charset="0"/>
              </a:rPr>
              <a:t>Phase 1 - Arrival 5 and 25m Checks: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mn-cs"/>
            </a:endParaRPr>
          </a:p>
          <a:p>
            <a:r>
              <a:rPr lang="en-GB" altLang="en-US" sz="1600" dirty="0"/>
              <a:t>Establish the ICP using the 5 &amp; 25m check.</a:t>
            </a:r>
          </a:p>
          <a:p>
            <a:endParaRPr lang="en-GB" altLang="en-US" sz="1600" dirty="0"/>
          </a:p>
          <a:p>
            <a:r>
              <a:rPr lang="en-GB" altLang="en-US" sz="1600" dirty="0">
                <a:cs typeface="Times New Roman" panose="02020603050405020304" pitchFamily="18" charset="0"/>
              </a:rPr>
              <a:t>Provides a safe environment from which to conduct the search.</a:t>
            </a:r>
            <a:endParaRPr lang="en-GB" altLang="en-US" sz="1800" dirty="0">
              <a:cs typeface="Times New Roman" panose="02020603050405020304" pitchFamily="18" charset="0"/>
            </a:endParaRPr>
          </a:p>
          <a:p>
            <a:endParaRPr lang="en-US" altLang="en-US" sz="1600" dirty="0"/>
          </a:p>
        </p:txBody>
      </p:sp>
      <p:sp>
        <p:nvSpPr>
          <p:cNvPr id="38916" name="Slide Number Placeholder 3">
            <a:extLst>
              <a:ext uri="{FF2B5EF4-FFF2-40B4-BE49-F238E27FC236}">
                <a16:creationId xmlns:a16="http://schemas.microsoft.com/office/drawing/2014/main" id="{70DDF40D-F3BD-4999-BFDA-7F0A9468FC07}"/>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ECB3D1DD-561B-48DE-9AC0-AEE7F79F7742}" type="slidenum">
              <a:rPr lang="en-GB" altLang="en-US" sz="1200">
                <a:solidFill>
                  <a:srgbClr val="000000"/>
                </a:solidFill>
                <a:latin typeface="Calibri" panose="020F0502020204030204" pitchFamily="34" charset="0"/>
              </a:rPr>
              <a:pPr/>
              <a:t>14</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7CC81A6A-F5D7-487B-99E2-0B0E68F7ABAF}"/>
              </a:ext>
            </a:extLst>
          </p:cNvPr>
          <p:cNvSpPr>
            <a:spLocks noGrp="1" noRot="1" noChangeAspect="1" noChangeArrowheads="1" noTextEdit="1"/>
          </p:cNvSpPr>
          <p:nvPr>
            <p:ph type="sldImg"/>
          </p:nvPr>
        </p:nvSpPr>
        <p:spPr>
          <a:ln/>
        </p:spPr>
      </p:sp>
      <p:sp>
        <p:nvSpPr>
          <p:cNvPr id="3" name="Notes Placeholder 2">
            <a:extLst>
              <a:ext uri="{FF2B5EF4-FFF2-40B4-BE49-F238E27FC236}">
                <a16:creationId xmlns:a16="http://schemas.microsoft.com/office/drawing/2014/main" id="{15B5A625-36F7-47CE-8682-E8C25F21F891}"/>
              </a:ext>
            </a:extLst>
          </p:cNvPr>
          <p:cNvSpPr>
            <a:spLocks noGrp="1"/>
          </p:cNvSpPr>
          <p:nvPr>
            <p:ph type="body" idx="1"/>
          </p:nvPr>
        </p:nvSpPr>
        <p:spPr/>
        <p:txBody>
          <a:bodyPr/>
          <a:lstStyle/>
          <a:p>
            <a:pPr>
              <a:defRPr/>
            </a:pPr>
            <a:r>
              <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rPr>
              <a:t>Phase 2 – Domination:</a:t>
            </a:r>
          </a:p>
          <a:p>
            <a:pPr>
              <a:defRPr/>
            </a:pPr>
            <a:endPar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endParaRPr>
          </a:p>
          <a:p>
            <a:pPr>
              <a:defRPr/>
            </a:pPr>
            <a:r>
              <a:rPr lang="en-ZA" dirty="0"/>
              <a:t>Phase 2 Domination – To be carried out concurrently with the arrival procedure.</a:t>
            </a:r>
            <a:endParaRPr lang="en-GB" sz="1400" dirty="0"/>
          </a:p>
          <a:p>
            <a:pPr>
              <a:defRPr/>
            </a:pPr>
            <a:r>
              <a:rPr lang="en-ZA" dirty="0"/>
              <a:t> </a:t>
            </a:r>
            <a:endParaRPr lang="en-GB" sz="1400" dirty="0"/>
          </a:p>
          <a:p>
            <a:pPr>
              <a:defRPr/>
            </a:pPr>
            <a:r>
              <a:rPr lang="en-ZA" dirty="0"/>
              <a:t>Force protection vehicles/foot patrols pushing out to the flanks of the convoy to:</a:t>
            </a:r>
          </a:p>
          <a:p>
            <a:pPr>
              <a:defRPr/>
            </a:pPr>
            <a:endParaRPr lang="en-GB" sz="1400" dirty="0"/>
          </a:p>
          <a:p>
            <a:pPr marL="171450" indent="-171450">
              <a:buFont typeface="Arial" panose="020B0604020202020204" pitchFamily="34" charset="0"/>
              <a:buChar char="•"/>
              <a:defRPr/>
            </a:pPr>
            <a:r>
              <a:rPr lang="en-ZA" dirty="0"/>
              <a:t>Offer protection to the troops carrying out search procedures.</a:t>
            </a:r>
            <a:endParaRPr lang="en-GB" sz="1400" dirty="0"/>
          </a:p>
          <a:p>
            <a:pPr marL="171450" indent="-171450">
              <a:buFont typeface="Arial" panose="020B0604020202020204" pitchFamily="34" charset="0"/>
              <a:buChar char="•"/>
              <a:defRPr/>
            </a:pPr>
            <a:r>
              <a:rPr lang="en-ZA" dirty="0"/>
              <a:t>Deter/stop any possible command devices by dominating firing points.</a:t>
            </a:r>
            <a:endParaRPr lang="en-GB" sz="1400" dirty="0"/>
          </a:p>
          <a:p>
            <a:pPr>
              <a:defRPr/>
            </a:pPr>
            <a:r>
              <a:rPr lang="en-ZA" dirty="0"/>
              <a:t> </a:t>
            </a:r>
            <a:endParaRPr lang="en-GB" sz="1400" dirty="0"/>
          </a:p>
          <a:p>
            <a:pPr>
              <a:defRPr/>
            </a:pPr>
            <a:r>
              <a:rPr lang="en-ZA" dirty="0"/>
              <a:t>Domination positions are to be decided by the convoy commander depending on the terrain and this decision is to be made on the ground.  They should be:</a:t>
            </a:r>
          </a:p>
          <a:p>
            <a:pPr>
              <a:defRPr/>
            </a:pPr>
            <a:endParaRPr lang="en-GB" sz="1400" dirty="0"/>
          </a:p>
          <a:p>
            <a:pPr marL="171450" indent="-171450">
              <a:buFont typeface="Arial" panose="020B0604020202020204" pitchFamily="34" charset="0"/>
              <a:buChar char="•"/>
              <a:defRPr/>
            </a:pPr>
            <a:r>
              <a:rPr lang="en-ZA" dirty="0"/>
              <a:t>At least 200m from the route.</a:t>
            </a:r>
            <a:endParaRPr lang="en-GB" sz="1400" dirty="0"/>
          </a:p>
          <a:p>
            <a:pPr marL="171450" indent="-171450">
              <a:buFont typeface="Arial" panose="020B0604020202020204" pitchFamily="34" charset="0"/>
              <a:buChar char="•"/>
              <a:defRPr/>
            </a:pPr>
            <a:r>
              <a:rPr lang="en-ZA" dirty="0"/>
              <a:t>Likely firing points/high ground.</a:t>
            </a:r>
            <a:endParaRPr lang="en-GB" sz="1400" dirty="0"/>
          </a:p>
          <a:p>
            <a:pPr marL="171450" indent="-171450">
              <a:buFont typeface="Arial" panose="020B0604020202020204" pitchFamily="34" charset="0"/>
              <a:buChar char="•"/>
              <a:defRPr/>
            </a:pPr>
            <a:r>
              <a:rPr lang="en-ZA" dirty="0"/>
              <a:t>Don’t Set Patterns </a:t>
            </a:r>
            <a:endParaRPr lang="en-GB" sz="1400" dirty="0"/>
          </a:p>
          <a:p>
            <a:pPr>
              <a:defRPr/>
            </a:pPr>
            <a:r>
              <a:rPr lang="en-ZA" dirty="0"/>
              <a:t> </a:t>
            </a:r>
            <a:endParaRPr lang="en-GB" sz="1400" dirty="0"/>
          </a:p>
          <a:p>
            <a:pPr>
              <a:defRPr/>
            </a:pPr>
            <a:r>
              <a:rPr lang="en-ZA" dirty="0"/>
              <a:t>Ground dominating troops must also carry out 5 and 25m checks once in their positions.</a:t>
            </a:r>
            <a:endParaRPr lang="en-GB" sz="1400" dirty="0"/>
          </a:p>
          <a:p>
            <a:pPr>
              <a:defRPr/>
            </a:pPr>
            <a:endParaRPr lang="en-US" dirty="0"/>
          </a:p>
          <a:p>
            <a:pPr>
              <a:defRPr/>
            </a:pPr>
            <a:r>
              <a:rPr lang="en-GB" dirty="0"/>
              <a:t>Deploy UAS (Drone) to investigate proposed Domination troops location , High Ground offering </a:t>
            </a:r>
            <a:r>
              <a:rPr lang="en-GB" dirty="0" err="1"/>
              <a:t>LoS</a:t>
            </a:r>
            <a:r>
              <a:rPr lang="en-GB" dirty="0"/>
              <a:t> from potential FPs to CPs and interrogate assessed areas of interest.</a:t>
            </a:r>
            <a:endParaRPr lang="en-US" dirty="0"/>
          </a:p>
        </p:txBody>
      </p:sp>
      <p:sp>
        <p:nvSpPr>
          <p:cNvPr id="43012" name="Date Placeholder 3">
            <a:extLst>
              <a:ext uri="{FF2B5EF4-FFF2-40B4-BE49-F238E27FC236}">
                <a16:creationId xmlns:a16="http://schemas.microsoft.com/office/drawing/2014/main" id="{219F5025-D0D7-4E6C-B4B0-2512CD916B72}"/>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1948A0BB-A114-4FE6-B8FF-A1673E73A491}"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43013" name="Slide Number Placeholder 4">
            <a:extLst>
              <a:ext uri="{FF2B5EF4-FFF2-40B4-BE49-F238E27FC236}">
                <a16:creationId xmlns:a16="http://schemas.microsoft.com/office/drawing/2014/main" id="{A0BB683F-4541-4553-B15D-722B69BFC2A5}"/>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1D3AF6EC-4B5A-41F7-862A-276A84D158BC}" type="slidenum">
              <a:rPr lang="en-GB" altLang="en-US" sz="1200">
                <a:solidFill>
                  <a:srgbClr val="000000"/>
                </a:solidFill>
                <a:latin typeface="Calibri" panose="020F0502020204030204" pitchFamily="34" charset="0"/>
              </a:rPr>
              <a:pPr/>
              <a:t>15</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6009CDB2-24A4-454A-B58D-0229EC6EFD53}"/>
              </a:ext>
            </a:extLst>
          </p:cNvPr>
          <p:cNvSpPr>
            <a:spLocks noGrp="1" noRot="1" noChangeAspect="1" noTextEdit="1"/>
          </p:cNvSpPr>
          <p:nvPr>
            <p:ph type="sldImg"/>
          </p:nvPr>
        </p:nvSpPr>
        <p:spPr>
          <a:xfrm>
            <a:off x="685800" y="469900"/>
            <a:ext cx="5486400" cy="3086100"/>
          </a:xfrm>
          <a:ln/>
        </p:spPr>
      </p:sp>
      <p:sp>
        <p:nvSpPr>
          <p:cNvPr id="45059" name="Notes Placeholder 2">
            <a:extLst>
              <a:ext uri="{FF2B5EF4-FFF2-40B4-BE49-F238E27FC236}">
                <a16:creationId xmlns:a16="http://schemas.microsoft.com/office/drawing/2014/main" id="{66C0B9FB-9D84-4846-88A3-FFCFD7BA0894}"/>
              </a:ext>
            </a:extLst>
          </p:cNvPr>
          <p:cNvSpPr>
            <a:spLocks noGrp="1"/>
          </p:cNvSpPr>
          <p:nvPr>
            <p:ph type="body" idx="1"/>
          </p:nvPr>
        </p:nvSpPr>
        <p:spPr>
          <a:xfrm>
            <a:off x="330200" y="4044950"/>
            <a:ext cx="6261100" cy="46402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28000"/>
              </a:spcBef>
              <a:spcAft>
                <a:spcPct val="0"/>
              </a:spcAft>
              <a:buClrTx/>
              <a:buSzTx/>
              <a:buFontTx/>
              <a:buNone/>
              <a:tabLst/>
              <a:defRPr/>
            </a:pPr>
            <a:r>
              <a:rPr kumimoji="0" lang="en-GB" sz="1200" b="1" i="0" u="none" strike="noStrike" kern="1200" cap="none" spc="0" normalizeH="0" baseline="0" noProof="0" dirty="0">
                <a:ln>
                  <a:noFill/>
                </a:ln>
                <a:solidFill>
                  <a:srgbClr val="C0504D">
                    <a:lumMod val="50000"/>
                  </a:srgbClr>
                </a:solidFill>
                <a:effectLst/>
                <a:uLnTx/>
                <a:uFillTx/>
                <a:latin typeface="Calibri"/>
                <a:ea typeface="+mj-ea"/>
                <a:cs typeface="+mj-cs"/>
              </a:rPr>
              <a:t>Phase 2 – Domination:</a:t>
            </a:r>
          </a:p>
          <a:p>
            <a:endParaRPr lang="en-GB" altLang="en-US" dirty="0"/>
          </a:p>
          <a:p>
            <a:r>
              <a:rPr lang="en-GB" altLang="en-US" dirty="0"/>
              <a:t>Visual slide showing deployed domination  forces and highlighting the requirement to conduct 5 &amp; 25m Checks.</a:t>
            </a:r>
          </a:p>
          <a:p>
            <a:endParaRPr lang="en-US" altLang="en-US" sz="1600" dirty="0"/>
          </a:p>
        </p:txBody>
      </p:sp>
      <p:sp>
        <p:nvSpPr>
          <p:cNvPr id="45060" name="Slide Number Placeholder 3">
            <a:extLst>
              <a:ext uri="{FF2B5EF4-FFF2-40B4-BE49-F238E27FC236}">
                <a16:creationId xmlns:a16="http://schemas.microsoft.com/office/drawing/2014/main" id="{593284CB-56EE-415E-9B76-9E6C97B40AEF}"/>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756E5DB9-EEF0-4C2B-A10C-07FF60461F87}" type="slidenum">
              <a:rPr lang="en-GB" altLang="en-US" sz="1200">
                <a:solidFill>
                  <a:srgbClr val="000000"/>
                </a:solidFill>
                <a:latin typeface="Calibri" panose="020F0502020204030204" pitchFamily="34" charset="0"/>
              </a:rPr>
              <a:pPr/>
              <a:t>16</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E2C269DA-B785-4CF9-BF5C-EA19B47C9152}"/>
              </a:ext>
            </a:extLst>
          </p:cNvPr>
          <p:cNvSpPr>
            <a:spLocks noGrp="1" noRot="1" noChangeAspect="1" noChangeArrowheads="1" noTextEdit="1"/>
          </p:cNvSpPr>
          <p:nvPr>
            <p:ph type="sldImg"/>
          </p:nvPr>
        </p:nvSpPr>
        <p:spPr>
          <a:ln/>
        </p:spPr>
      </p:sp>
      <p:sp>
        <p:nvSpPr>
          <p:cNvPr id="3" name="Notes Placeholder 2">
            <a:extLst>
              <a:ext uri="{FF2B5EF4-FFF2-40B4-BE49-F238E27FC236}">
                <a16:creationId xmlns:a16="http://schemas.microsoft.com/office/drawing/2014/main" id="{74D51FA3-2305-4791-BF27-93B5CA0B4EB4}"/>
              </a:ext>
            </a:extLst>
          </p:cNvPr>
          <p:cNvSpPr>
            <a:spLocks noGrp="1"/>
          </p:cNvSpPr>
          <p:nvPr>
            <p:ph type="body" idx="1"/>
          </p:nvPr>
        </p:nvSpPr>
        <p:spPr/>
        <p:txBody>
          <a:bodyPr/>
          <a:lstStyle/>
          <a:p>
            <a:pPr eaLnBrk="1" hangingPunct="1">
              <a:defRPr/>
            </a:pPr>
            <a:r>
              <a:rPr kumimoji="0" lang="en-GB" altLang="en-US" sz="3600" b="1" i="0" u="none" strike="noStrike" kern="1200" cap="none" spc="0" normalizeH="0" baseline="0" noProof="0" dirty="0">
                <a:ln>
                  <a:noFill/>
                </a:ln>
                <a:solidFill>
                  <a:srgbClr val="C0504D">
                    <a:lumMod val="50000"/>
                  </a:srgbClr>
                </a:solidFill>
                <a:effectLst/>
                <a:uLnTx/>
                <a:uFillTx/>
                <a:latin typeface="Calibri"/>
                <a:ea typeface="+mj-ea"/>
                <a:cs typeface="+mj-cs"/>
              </a:rPr>
              <a:t>Method of Attack:</a:t>
            </a:r>
          </a:p>
          <a:p>
            <a:pPr eaLnBrk="1" hangingPunct="1">
              <a:defRPr/>
            </a:pPr>
            <a:endPar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endParaRPr>
          </a:p>
          <a:p>
            <a:pPr marL="171450" indent="-171450" eaLnBrk="1" hangingPunct="1">
              <a:buFont typeface="Arial" panose="020B0604020202020204" pitchFamily="34" charset="0"/>
              <a:buChar char="•"/>
              <a:defRPr/>
            </a:pPr>
            <a:r>
              <a:rPr lang="en-GB" sz="1100" dirty="0">
                <a:latin typeface="+mn-lt"/>
              </a:rPr>
              <a:t>Explain the Cordon is there for search assets protection.</a:t>
            </a:r>
          </a:p>
          <a:p>
            <a:pPr marL="171450" indent="-171450" eaLnBrk="1" hangingPunct="1">
              <a:buFont typeface="Arial" panose="020B0604020202020204" pitchFamily="34" charset="0"/>
              <a:buChar char="•"/>
              <a:defRPr/>
            </a:pPr>
            <a:endParaRPr lang="en-GB" sz="1100" dirty="0">
              <a:latin typeface="+mn-lt"/>
            </a:endParaRPr>
          </a:p>
          <a:p>
            <a:pPr marL="171450" indent="-171450">
              <a:buFont typeface="Arial" panose="020B0604020202020204" pitchFamily="34" charset="0"/>
              <a:buChar char="•"/>
              <a:defRPr/>
            </a:pPr>
            <a:r>
              <a:rPr lang="en-GB" sz="1100" dirty="0">
                <a:latin typeface="+mn-lt"/>
              </a:rPr>
              <a:t>Cordon has limited the threat of </a:t>
            </a:r>
            <a:r>
              <a:rPr lang="en-GB" sz="1100" err="1">
                <a:latin typeface="+mn-lt"/>
              </a:rPr>
              <a:t>salw</a:t>
            </a:r>
            <a:r>
              <a:rPr lang="en-GB" sz="1100">
                <a:latin typeface="+mn-lt"/>
              </a:rPr>
              <a:t>, suicide and public disorder. It also limits the threat  from RCIED by dominating the ground and  forcing potential </a:t>
            </a:r>
            <a:r>
              <a:rPr lang="en-GB" sz="1100"/>
              <a:t>adversary </a:t>
            </a:r>
            <a:r>
              <a:rPr lang="en-GB" sz="1100">
                <a:latin typeface="+mn-lt"/>
              </a:rPr>
              <a:t>(firer) out of the area.</a:t>
            </a:r>
            <a:endParaRPr lang="en-GB" sz="1100">
              <a:latin typeface="+mn-lt"/>
              <a:ea typeface="Calibri"/>
              <a:cs typeface="Calibri"/>
            </a:endParaRPr>
          </a:p>
          <a:p>
            <a:pPr marL="171450" indent="-171450" eaLnBrk="1" hangingPunct="1">
              <a:buFont typeface="Arial" panose="020B0604020202020204" pitchFamily="34" charset="0"/>
              <a:buChar char="•"/>
              <a:defRPr/>
            </a:pPr>
            <a:endParaRPr lang="en-GB" sz="1100" dirty="0">
              <a:latin typeface="+mn-lt"/>
            </a:endParaRPr>
          </a:p>
          <a:p>
            <a:pPr marL="171450" indent="-171450">
              <a:buFont typeface="Arial" panose="020B0604020202020204" pitchFamily="34" charset="0"/>
              <a:buChar char="•"/>
              <a:defRPr/>
            </a:pPr>
            <a:r>
              <a:rPr lang="en-GB" sz="1100">
                <a:latin typeface="+mn-lt"/>
              </a:rPr>
              <a:t>Time threat limited by the </a:t>
            </a:r>
            <a:r>
              <a:rPr lang="en-GB" sz="1100"/>
              <a:t>adversary not</a:t>
            </a:r>
            <a:r>
              <a:rPr lang="en-GB" sz="1100">
                <a:latin typeface="+mn-lt"/>
              </a:rPr>
              <a:t> knowing when the route is to be searched.</a:t>
            </a:r>
            <a:endParaRPr lang="en-GB" sz="1100">
              <a:latin typeface="+mn-lt"/>
              <a:ea typeface="Calibri"/>
              <a:cs typeface="Calibri"/>
            </a:endParaRPr>
          </a:p>
          <a:p>
            <a:pPr>
              <a:defRPr/>
            </a:pPr>
            <a:endParaRPr lang="en-US" dirty="0"/>
          </a:p>
        </p:txBody>
      </p:sp>
      <p:sp>
        <p:nvSpPr>
          <p:cNvPr id="47108" name="Date Placeholder 3">
            <a:extLst>
              <a:ext uri="{FF2B5EF4-FFF2-40B4-BE49-F238E27FC236}">
                <a16:creationId xmlns:a16="http://schemas.microsoft.com/office/drawing/2014/main" id="{7C9B5626-503B-4221-ADAA-815FF9A331E4}"/>
              </a:ext>
            </a:extLst>
          </p:cNvPr>
          <p:cNvSpPr>
            <a:spLocks noGrp="1" noChangeArrowheads="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9E771280-1A54-432C-BBBD-B21E0A257F99}"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47109" name="Slide Number Placeholder 4">
            <a:extLst>
              <a:ext uri="{FF2B5EF4-FFF2-40B4-BE49-F238E27FC236}">
                <a16:creationId xmlns:a16="http://schemas.microsoft.com/office/drawing/2014/main" id="{BC7A3A5B-5D14-4B88-80A5-9F3A9A21A3AA}"/>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105A2C99-302D-4363-9BB9-7C58DCA041B4}" type="slidenum">
              <a:rPr lang="en-GB" altLang="en-US" sz="1200">
                <a:solidFill>
                  <a:srgbClr val="000000"/>
                </a:solidFill>
                <a:latin typeface="Calibri" panose="020F0502020204030204" pitchFamily="34" charset="0"/>
              </a:rPr>
              <a:pPr/>
              <a:t>17</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8A62BCD7-A0AF-4294-A3B0-EB939400D99E}"/>
              </a:ext>
            </a:extLst>
          </p:cNvPr>
          <p:cNvSpPr>
            <a:spLocks noGrp="1" noRot="1" noChangeAspect="1" noChangeArrowheads="1" noTextEdit="1"/>
          </p:cNvSpPr>
          <p:nvPr>
            <p:ph type="sldImg"/>
          </p:nvPr>
        </p:nvSpPr>
        <p:spPr>
          <a:ln/>
        </p:spPr>
      </p:sp>
      <p:sp>
        <p:nvSpPr>
          <p:cNvPr id="3" name="Notes Placeholder 2">
            <a:extLst>
              <a:ext uri="{FF2B5EF4-FFF2-40B4-BE49-F238E27FC236}">
                <a16:creationId xmlns:a16="http://schemas.microsoft.com/office/drawing/2014/main" id="{ED2E983E-5562-4455-BFC4-4C1DE47DE94F}"/>
              </a:ext>
            </a:extLst>
          </p:cNvPr>
          <p:cNvSpPr>
            <a:spLocks noGrp="1"/>
          </p:cNvSpPr>
          <p:nvPr>
            <p:ph type="body" idx="1"/>
          </p:nvPr>
        </p:nvSpPr>
        <p:spPr/>
        <p:txBody>
          <a:bodyPr/>
          <a:lstStyle/>
          <a:p>
            <a:pPr>
              <a:defRPr/>
            </a:pPr>
            <a:r>
              <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rPr>
              <a:t>Phase 3 – Isolation:</a:t>
            </a:r>
          </a:p>
          <a:p>
            <a:pPr>
              <a:defRPr/>
            </a:pPr>
            <a:endPar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endParaRPr>
          </a:p>
          <a:p>
            <a:pPr>
              <a:defRPr/>
            </a:pPr>
            <a:r>
              <a:rPr lang="en-ZA" dirty="0"/>
              <a:t>Isolation Procedure</a:t>
            </a:r>
          </a:p>
          <a:p>
            <a:pPr>
              <a:defRPr/>
            </a:pPr>
            <a:endParaRPr lang="en-GB" sz="1400" dirty="0"/>
          </a:p>
          <a:p>
            <a:pPr>
              <a:defRPr/>
            </a:pPr>
            <a:r>
              <a:rPr lang="en-ZA" dirty="0"/>
              <a:t>1.On completion of the 5 and 25m checks, and under control of the TL, the Searchers are to re-form as an isolation team.</a:t>
            </a:r>
            <a:endParaRPr lang="en-GB" sz="1400" dirty="0"/>
          </a:p>
          <a:p>
            <a:pPr>
              <a:defRPr/>
            </a:pPr>
            <a:r>
              <a:rPr lang="en-ZA" dirty="0"/>
              <a:t> </a:t>
            </a:r>
            <a:endParaRPr lang="en-GB" sz="1400" dirty="0"/>
          </a:p>
          <a:p>
            <a:pPr>
              <a:defRPr/>
            </a:pPr>
            <a:r>
              <a:rPr lang="en-ZA" dirty="0"/>
              <a:t>2.Because of the threats posed by IEDs used in VPs, an isolation is carried out to mitigate some of the threat before the route search proceeds through. This is achieved by:</a:t>
            </a:r>
          </a:p>
          <a:p>
            <a:pPr>
              <a:defRPr/>
            </a:pPr>
            <a:endParaRPr lang="en-GB" sz="1400" dirty="0"/>
          </a:p>
          <a:p>
            <a:pPr marL="171450" indent="-171450">
              <a:buFont typeface="Arial" panose="020B0604020202020204" pitchFamily="34" charset="0"/>
              <a:buChar char="•"/>
              <a:defRPr/>
            </a:pPr>
            <a:r>
              <a:rPr lang="en-ZA" dirty="0"/>
              <a:t> Locating command wires and command pull devices at a safe distance from the assessed location of main charge.</a:t>
            </a:r>
            <a:endParaRPr lang="en-GB" sz="1400" dirty="0"/>
          </a:p>
          <a:p>
            <a:pPr>
              <a:defRPr/>
            </a:pPr>
            <a:r>
              <a:rPr lang="en-ZA" dirty="0"/>
              <a:t> </a:t>
            </a:r>
            <a:endParaRPr lang="en-GB" sz="1400" dirty="0"/>
          </a:p>
          <a:p>
            <a:pPr marL="171450" indent="-171450">
              <a:buFont typeface="Arial" panose="020B0604020202020204" pitchFamily="34" charset="0"/>
              <a:buChar char="•"/>
              <a:defRPr/>
            </a:pPr>
            <a:r>
              <a:rPr lang="en-ZA" dirty="0"/>
              <a:t>Providing remote 360⁰ ‘Eyes On’ of the VP, allowing an ‘at distance’ observation of any IED indicators, ground sign or RC receivers, within the VP.</a:t>
            </a:r>
            <a:endParaRPr lang="en-GB" sz="1400" dirty="0"/>
          </a:p>
          <a:p>
            <a:pPr>
              <a:defRPr/>
            </a:pPr>
            <a:r>
              <a:rPr lang="en-ZA" dirty="0"/>
              <a:t> </a:t>
            </a:r>
            <a:endParaRPr lang="en-GB" sz="1400" dirty="0"/>
          </a:p>
          <a:p>
            <a:pPr marL="171450" indent="-171450">
              <a:buFont typeface="Arial" panose="020B0604020202020204" pitchFamily="34" charset="0"/>
              <a:buChar char="•"/>
              <a:defRPr/>
            </a:pPr>
            <a:r>
              <a:rPr lang="en-ZA" dirty="0"/>
              <a:t>Looking out to locate any potential firing points.</a:t>
            </a:r>
            <a:endParaRPr lang="en-GB" sz="1400" dirty="0"/>
          </a:p>
          <a:p>
            <a:pPr>
              <a:defRPr/>
            </a:pPr>
            <a:r>
              <a:rPr lang="en-ZA" dirty="0"/>
              <a:t> </a:t>
            </a:r>
            <a:endParaRPr lang="en-GB" sz="1400" dirty="0"/>
          </a:p>
          <a:p>
            <a:pPr>
              <a:defRPr/>
            </a:pPr>
            <a:r>
              <a:rPr lang="en-ZA" dirty="0"/>
              <a:t>3. The TL is to assess which the threat side is deemed to be (more likely side for a command attack) also the side with the linear features. The aim of the isolation is to always isolate the threat side first and therefore keep time on the ground to a minimum if an IED is present. The TL is to brief and form the team up on the opposite side of the vehicle to the threat side.</a:t>
            </a:r>
            <a:endParaRPr lang="en-GB" sz="1400" dirty="0"/>
          </a:p>
          <a:p>
            <a:pPr>
              <a:defRPr/>
            </a:pPr>
            <a:endParaRPr lang="en-US" dirty="0"/>
          </a:p>
        </p:txBody>
      </p:sp>
      <p:sp>
        <p:nvSpPr>
          <p:cNvPr id="51204" name="Date Placeholder 3">
            <a:extLst>
              <a:ext uri="{FF2B5EF4-FFF2-40B4-BE49-F238E27FC236}">
                <a16:creationId xmlns:a16="http://schemas.microsoft.com/office/drawing/2014/main" id="{4A0DD8DA-89A4-4E6D-BCC7-F0EE5F0AF12B}"/>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7D981ABF-7B2D-40C0-AE84-00B07D71D718}"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51205" name="Slide Number Placeholder 4">
            <a:extLst>
              <a:ext uri="{FF2B5EF4-FFF2-40B4-BE49-F238E27FC236}">
                <a16:creationId xmlns:a16="http://schemas.microsoft.com/office/drawing/2014/main" id="{0A8C7795-ACB1-46E5-9F54-A5C174415B7B}"/>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8C0B348E-ED43-4CC6-AEFC-744CEC1886C6}" type="slidenum">
              <a:rPr lang="en-GB" altLang="en-US" sz="1200">
                <a:solidFill>
                  <a:srgbClr val="000000"/>
                </a:solidFill>
                <a:latin typeface="Calibri" panose="020F0502020204030204" pitchFamily="34" charset="0"/>
              </a:rPr>
              <a:pPr/>
              <a:t>18</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D4DDE61A-3297-4C66-A2E1-F7C8A9573F3D}"/>
              </a:ext>
            </a:extLst>
          </p:cNvPr>
          <p:cNvSpPr>
            <a:spLocks noGrp="1" noRot="1" noChangeAspect="1" noTextEdit="1"/>
          </p:cNvSpPr>
          <p:nvPr>
            <p:ph type="sldImg"/>
          </p:nvPr>
        </p:nvSpPr>
        <p:spPr>
          <a:xfrm>
            <a:off x="685800" y="469900"/>
            <a:ext cx="5486400" cy="3086100"/>
          </a:xfrm>
          <a:ln/>
        </p:spPr>
      </p:sp>
      <p:sp>
        <p:nvSpPr>
          <p:cNvPr id="53251" name="Notes Placeholder 2">
            <a:extLst>
              <a:ext uri="{FF2B5EF4-FFF2-40B4-BE49-F238E27FC236}">
                <a16:creationId xmlns:a16="http://schemas.microsoft.com/office/drawing/2014/main" id="{33E1C235-3F18-4DFB-B85C-31CDE12A9DDA}"/>
              </a:ext>
            </a:extLst>
          </p:cNvPr>
          <p:cNvSpPr>
            <a:spLocks noGrp="1"/>
          </p:cNvSpPr>
          <p:nvPr>
            <p:ph type="body" idx="1"/>
          </p:nvPr>
        </p:nvSpPr>
        <p:spPr>
          <a:xfrm>
            <a:off x="330200" y="4044950"/>
            <a:ext cx="6261100" cy="46402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b="1" dirty="0"/>
              <a:t>Phase 3 – Isolation:</a:t>
            </a:r>
          </a:p>
          <a:p>
            <a:endParaRPr lang="en-GB" altLang="en-US" dirty="0"/>
          </a:p>
          <a:p>
            <a:r>
              <a:rPr lang="en-GB" altLang="en-US" dirty="0"/>
              <a:t>Flat figure 8” – visually shows the figure of 8 the team will achieve</a:t>
            </a:r>
          </a:p>
          <a:p>
            <a:endParaRPr lang="en-US" altLang="en-US" sz="1600" dirty="0"/>
          </a:p>
        </p:txBody>
      </p:sp>
      <p:sp>
        <p:nvSpPr>
          <p:cNvPr id="53252" name="Slide Number Placeholder 3">
            <a:extLst>
              <a:ext uri="{FF2B5EF4-FFF2-40B4-BE49-F238E27FC236}">
                <a16:creationId xmlns:a16="http://schemas.microsoft.com/office/drawing/2014/main" id="{11A5F508-4E22-42BD-80BE-BE2D9833D33C}"/>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E5B7E958-7FD1-4B5F-8574-8B2F21CB077D}" type="slidenum">
              <a:rPr lang="en-GB" altLang="en-US" sz="1200">
                <a:solidFill>
                  <a:srgbClr val="000000"/>
                </a:solidFill>
                <a:latin typeface="Calibri" panose="020F0502020204030204" pitchFamily="34" charset="0"/>
              </a:rPr>
              <a:pPr/>
              <a:t>19</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ea typeface="MS PGothic" pitchFamily="34" charset="-128"/>
              </a:defRPr>
            </a:lvl1pPr>
            <a:lvl2pPr marL="757066" indent="-291179" eaLnBrk="0" hangingPunct="0">
              <a:defRPr sz="2400">
                <a:solidFill>
                  <a:schemeClr val="tx1"/>
                </a:solidFill>
                <a:latin typeface="Times New Roman" pitchFamily="18" charset="0"/>
                <a:ea typeface="MS PGothic" pitchFamily="34" charset="-128"/>
              </a:defRPr>
            </a:lvl2pPr>
            <a:lvl3pPr marL="1164717" indent="-232943" eaLnBrk="0" hangingPunct="0">
              <a:defRPr sz="2400">
                <a:solidFill>
                  <a:schemeClr val="tx1"/>
                </a:solidFill>
                <a:latin typeface="Times New Roman" pitchFamily="18" charset="0"/>
                <a:ea typeface="MS PGothic" pitchFamily="34" charset="-128"/>
              </a:defRPr>
            </a:lvl3pPr>
            <a:lvl4pPr marL="1630604" indent="-232943" eaLnBrk="0" hangingPunct="0">
              <a:defRPr sz="2400">
                <a:solidFill>
                  <a:schemeClr val="tx1"/>
                </a:solidFill>
                <a:latin typeface="Times New Roman" pitchFamily="18" charset="0"/>
                <a:ea typeface="MS PGothic" pitchFamily="34" charset="-128"/>
              </a:defRPr>
            </a:lvl4pPr>
            <a:lvl5pPr marL="2096491" indent="-232943" eaLnBrk="0" hangingPunct="0">
              <a:defRPr sz="2400">
                <a:solidFill>
                  <a:schemeClr val="tx1"/>
                </a:solidFill>
                <a:latin typeface="Times New Roman" pitchFamily="18" charset="0"/>
                <a:ea typeface="MS PGothic" pitchFamily="34" charset="-128"/>
              </a:defRPr>
            </a:lvl5pPr>
            <a:lvl6pPr marL="2562377"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3028264"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94151"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960038"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8EC0D51-D9AF-4A65-BF6F-98295766D6DD}" type="slidenum">
              <a:rPr kumimoji="0" lang="en-US" altLang="ja-JP" sz="1200" b="0" i="0" u="none" strike="noStrike" kern="1200" cap="none" spc="0" normalizeH="0" baseline="0" noProof="0">
                <a:ln>
                  <a:noFill/>
                </a:ln>
                <a:solidFill>
                  <a:prstClr val="black"/>
                </a:solidFill>
                <a:effectLst/>
                <a:uLnTx/>
                <a:uFillTx/>
                <a:latin typeface="Arial" pitchFamily="34" charset="0"/>
                <a:ea typeface="MS PGothic" pitchFamily="34" charset="-128"/>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altLang="ja-JP" sz="1200" b="0" i="0" u="none" strike="noStrike" kern="1200" cap="none" spc="0" normalizeH="0" baseline="0" noProof="0">
              <a:ln>
                <a:noFill/>
              </a:ln>
              <a:solidFill>
                <a:prstClr val="black"/>
              </a:solidFill>
              <a:effectLst/>
              <a:uLnTx/>
              <a:uFillTx/>
              <a:latin typeface="Arial" pitchFamily="34" charset="0"/>
              <a:ea typeface="MS PGothic" pitchFamily="34" charset="-128"/>
              <a:cs typeface="Arial"/>
              <a:sym typeface="Arial"/>
            </a:endParaRPr>
          </a:p>
        </p:txBody>
      </p:sp>
      <p:sp>
        <p:nvSpPr>
          <p:cNvPr id="21506"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ea typeface="MS PGothic" pitchFamily="34" charset="-128"/>
              </a:defRPr>
            </a:lvl1pPr>
            <a:lvl2pPr marL="757066" indent="-291179" eaLnBrk="0" hangingPunct="0">
              <a:defRPr sz="2400">
                <a:solidFill>
                  <a:schemeClr val="tx1"/>
                </a:solidFill>
                <a:latin typeface="Times New Roman" pitchFamily="18" charset="0"/>
                <a:ea typeface="MS PGothic" pitchFamily="34" charset="-128"/>
              </a:defRPr>
            </a:lvl2pPr>
            <a:lvl3pPr marL="1164717" indent="-232943" eaLnBrk="0" hangingPunct="0">
              <a:defRPr sz="2400">
                <a:solidFill>
                  <a:schemeClr val="tx1"/>
                </a:solidFill>
                <a:latin typeface="Times New Roman" pitchFamily="18" charset="0"/>
                <a:ea typeface="MS PGothic" pitchFamily="34" charset="-128"/>
              </a:defRPr>
            </a:lvl3pPr>
            <a:lvl4pPr marL="1630604" indent="-232943" eaLnBrk="0" hangingPunct="0">
              <a:defRPr sz="2400">
                <a:solidFill>
                  <a:schemeClr val="tx1"/>
                </a:solidFill>
                <a:latin typeface="Times New Roman" pitchFamily="18" charset="0"/>
                <a:ea typeface="MS PGothic" pitchFamily="34" charset="-128"/>
              </a:defRPr>
            </a:lvl4pPr>
            <a:lvl5pPr marL="2096491" indent="-232943" eaLnBrk="0" hangingPunct="0">
              <a:defRPr sz="2400">
                <a:solidFill>
                  <a:schemeClr val="tx1"/>
                </a:solidFill>
                <a:latin typeface="Times New Roman" pitchFamily="18" charset="0"/>
                <a:ea typeface="MS PGothic" pitchFamily="34" charset="-128"/>
              </a:defRPr>
            </a:lvl5pPr>
            <a:lvl6pPr marL="2562377"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3028264"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94151"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960038"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4297872-7BAE-4E76-A125-E84DEF2C687B}" type="datetime1">
              <a:rPr kumimoji="0" lang="en-US" altLang="ja-JP" sz="1200" b="0" i="0" u="none" strike="noStrike" kern="1200" cap="none" spc="0" normalizeH="0" baseline="0" noProof="0">
                <a:ln>
                  <a:noFill/>
                </a:ln>
                <a:solidFill>
                  <a:prstClr val="black"/>
                </a:solidFill>
                <a:effectLst/>
                <a:uLnTx/>
                <a:uFillTx/>
                <a:latin typeface="Calibri" pitchFamily="34" charset="0"/>
                <a:ea typeface="MS PGothic" pitchFamily="34" charset="-128"/>
                <a:cs typeface="Calibri"/>
                <a:sym typeface="Calibri"/>
              </a:rPr>
              <a:pPr marL="0" marR="0" lvl="0" indent="0" algn="r" defTabSz="914400" rtl="0" eaLnBrk="1" fontAlgn="auto" latinLnBrk="0" hangingPunct="1">
                <a:lnSpc>
                  <a:spcPct val="100000"/>
                </a:lnSpc>
                <a:spcBef>
                  <a:spcPts val="0"/>
                </a:spcBef>
                <a:spcAft>
                  <a:spcPts val="0"/>
                </a:spcAft>
                <a:buClrTx/>
                <a:buSzTx/>
                <a:buFontTx/>
                <a:buNone/>
                <a:tabLst/>
                <a:defRPr/>
              </a:pPr>
              <a:t>8/15/2025</a:t>
            </a:fld>
            <a:endParaRPr kumimoji="0" lang="en-US" altLang="ja-JP" sz="1200" b="0" i="0" u="none" strike="noStrike" kern="1200" cap="none" spc="0" normalizeH="0" baseline="0" noProof="0">
              <a:ln>
                <a:noFill/>
              </a:ln>
              <a:solidFill>
                <a:prstClr val="black"/>
              </a:solidFill>
              <a:effectLst/>
              <a:uLnTx/>
              <a:uFillTx/>
              <a:latin typeface="Calibri" pitchFamily="34" charset="0"/>
              <a:ea typeface="MS PGothic" pitchFamily="34" charset="-128"/>
              <a:cs typeface="Calibri"/>
              <a:sym typeface="Calibri"/>
            </a:endParaRPr>
          </a:p>
        </p:txBody>
      </p:sp>
      <p:sp>
        <p:nvSpPr>
          <p:cNvPr id="21508" name="Notes Placeholder 2"/>
          <p:cNvSpPr>
            <a:spLocks noGrp="1"/>
          </p:cNvSpPr>
          <p:nvPr>
            <p:ph type="body" idx="1"/>
          </p:nvPr>
        </p:nvSpPr>
        <p:spPr bwMode="auto">
          <a:xfrm>
            <a:off x="701040" y="4415790"/>
            <a:ext cx="5608320" cy="4880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Tx/>
              <a:buNone/>
            </a:pPr>
            <a:endParaRPr lang="en-US" altLang="ja-JP" baseline="0" dirty="0">
              <a:latin typeface="Arial" pitchFamily="34" charset="0"/>
              <a:cs typeface="Arial" pitchFamily="34" charset="0"/>
            </a:endParaRPr>
          </a:p>
        </p:txBody>
      </p:sp>
    </p:spTree>
    <p:extLst>
      <p:ext uri="{BB962C8B-B14F-4D97-AF65-F5344CB8AC3E}">
        <p14:creationId xmlns:p14="http://schemas.microsoft.com/office/powerpoint/2010/main" val="18658317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1ECF4C65-C6E7-4390-ABDA-FF0FA171E93C}"/>
              </a:ext>
            </a:extLst>
          </p:cNvPr>
          <p:cNvSpPr>
            <a:spLocks noGrp="1" noRot="1" noChangeAspect="1" noChangeArrowheads="1" noTextEdit="1"/>
          </p:cNvSpPr>
          <p:nvPr>
            <p:ph type="sldImg"/>
          </p:nvPr>
        </p:nvSpPr>
        <p:spPr>
          <a:ln/>
        </p:spPr>
      </p:sp>
      <p:sp>
        <p:nvSpPr>
          <p:cNvPr id="55299" name="Notes Placeholder 2">
            <a:extLst>
              <a:ext uri="{FF2B5EF4-FFF2-40B4-BE49-F238E27FC236}">
                <a16:creationId xmlns:a16="http://schemas.microsoft.com/office/drawing/2014/main" id="{6AAFA0B3-4A06-4236-A5D6-1B14510960AB}"/>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rPr>
              <a:t>Isolation Team Configuration:</a:t>
            </a:r>
          </a:p>
          <a:p>
            <a:endParaRPr kumimoji="0" lang="en-GB" altLang="en-US" sz="3600" b="1" i="0" u="none" strike="noStrike" kern="1200" cap="none" spc="0" normalizeH="0" baseline="0" noProof="0" dirty="0">
              <a:ln>
                <a:noFill/>
              </a:ln>
              <a:solidFill>
                <a:srgbClr val="C0504D">
                  <a:lumMod val="50000"/>
                </a:srgbClr>
              </a:solidFill>
              <a:effectLst/>
              <a:uLnTx/>
              <a:uFillTx/>
              <a:latin typeface="Calibri"/>
              <a:ea typeface="+mj-ea"/>
              <a:cs typeface="+mj-cs"/>
            </a:endParaRPr>
          </a:p>
          <a:p>
            <a:r>
              <a:rPr lang="en-GB" altLang="en-US" dirty="0"/>
              <a:t>Isolation Team Formation:</a:t>
            </a:r>
          </a:p>
          <a:p>
            <a:endParaRPr lang="en-GB" altLang="en-US" dirty="0"/>
          </a:p>
          <a:p>
            <a:pPr marL="171450" indent="-171450">
              <a:buFont typeface="Arial" panose="020B0604020202020204" pitchFamily="34" charset="0"/>
              <a:buChar char="•"/>
            </a:pPr>
            <a:r>
              <a:rPr lang="en-GB" altLang="en-US" dirty="0"/>
              <a:t>Pathfinder </a:t>
            </a:r>
          </a:p>
          <a:p>
            <a:pPr marL="171450" indent="-171450">
              <a:buFont typeface="Arial" panose="020B0604020202020204" pitchFamily="34" charset="0"/>
              <a:buChar char="•"/>
            </a:pPr>
            <a:r>
              <a:rPr lang="en-GB" altLang="en-US" dirty="0"/>
              <a:t>Wire detector – If electronic wire detector equipment is available.</a:t>
            </a:r>
          </a:p>
          <a:p>
            <a:pPr marL="171450" indent="-171450">
              <a:buFont typeface="Arial" panose="020B0604020202020204" pitchFamily="34" charset="0"/>
              <a:buChar char="•"/>
            </a:pPr>
            <a:r>
              <a:rPr lang="en-GB" altLang="en-US" dirty="0"/>
              <a:t>Team Leader </a:t>
            </a:r>
          </a:p>
          <a:p>
            <a:pPr marL="171450" indent="-171450">
              <a:buFont typeface="Arial" panose="020B0604020202020204" pitchFamily="34" charset="0"/>
              <a:buChar char="•"/>
            </a:pPr>
            <a:r>
              <a:rPr lang="en-GB" altLang="en-US" dirty="0"/>
              <a:t>Hook Man </a:t>
            </a:r>
          </a:p>
          <a:p>
            <a:pPr marL="171450" indent="-171450">
              <a:buFont typeface="Arial" panose="020B0604020202020204" pitchFamily="34" charset="0"/>
              <a:buChar char="•"/>
            </a:pPr>
            <a:r>
              <a:rPr lang="en-GB" altLang="en-US" dirty="0"/>
              <a:t>Security</a:t>
            </a:r>
          </a:p>
          <a:p>
            <a:endParaRPr lang="en-US" altLang="en-US" dirty="0"/>
          </a:p>
          <a:p>
            <a:endParaRPr lang="en-GB" altLang="en-US" dirty="0"/>
          </a:p>
        </p:txBody>
      </p:sp>
      <p:sp>
        <p:nvSpPr>
          <p:cNvPr id="55300" name="Date Placeholder 3">
            <a:extLst>
              <a:ext uri="{FF2B5EF4-FFF2-40B4-BE49-F238E27FC236}">
                <a16:creationId xmlns:a16="http://schemas.microsoft.com/office/drawing/2014/main" id="{A4474732-153A-4297-BF09-389103EEC986}"/>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F0EB290B-D596-4FEE-82EC-E8317E804C1F}"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55301" name="Slide Number Placeholder 4">
            <a:extLst>
              <a:ext uri="{FF2B5EF4-FFF2-40B4-BE49-F238E27FC236}">
                <a16:creationId xmlns:a16="http://schemas.microsoft.com/office/drawing/2014/main" id="{A14AC54D-6537-48A9-B9C4-D503A127695A}"/>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8D366BBF-592C-411C-B1DC-0D9E4CC1ECB3}" type="slidenum">
              <a:rPr lang="en-GB" altLang="en-US" sz="1200">
                <a:solidFill>
                  <a:srgbClr val="000000"/>
                </a:solidFill>
                <a:latin typeface="Calibri" panose="020F0502020204030204" pitchFamily="34" charset="0"/>
              </a:rPr>
              <a:pPr/>
              <a:t>20</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43218F8A-6189-4CAD-B03A-E21A130401C3}"/>
              </a:ext>
            </a:extLst>
          </p:cNvPr>
          <p:cNvSpPr>
            <a:spLocks noGrp="1" noRot="1" noChangeAspect="1" noChangeArrowheads="1" noTextEdit="1"/>
          </p:cNvSpPr>
          <p:nvPr>
            <p:ph type="sldImg"/>
          </p:nvPr>
        </p:nvSpPr>
        <p:spPr>
          <a:ln/>
        </p:spPr>
      </p:sp>
      <p:sp>
        <p:nvSpPr>
          <p:cNvPr id="57347" name="Notes Placeholder 2">
            <a:extLst>
              <a:ext uri="{FF2B5EF4-FFF2-40B4-BE49-F238E27FC236}">
                <a16:creationId xmlns:a16="http://schemas.microsoft.com/office/drawing/2014/main" id="{5F814615-D628-4557-B0DB-9D168D641FF1}"/>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rPr>
              <a:t>Isolation Team Configuration With IEDD:</a:t>
            </a:r>
          </a:p>
          <a:p>
            <a:endParaRPr kumimoji="0" lang="en-GB" altLang="en-US" sz="3600" b="1" i="0" u="none" strike="noStrike" kern="1200" cap="none" spc="0" normalizeH="0" baseline="0" noProof="0" dirty="0">
              <a:ln>
                <a:noFill/>
              </a:ln>
              <a:solidFill>
                <a:srgbClr val="C0504D">
                  <a:lumMod val="50000"/>
                </a:srgbClr>
              </a:solidFill>
              <a:effectLst/>
              <a:uLnTx/>
              <a:uFillTx/>
              <a:latin typeface="Calibri"/>
              <a:ea typeface="+mj-ea"/>
              <a:cs typeface="+mj-cs"/>
            </a:endParaRPr>
          </a:p>
          <a:p>
            <a:endParaRPr lang="en-US" altLang="en-US" dirty="0"/>
          </a:p>
          <a:p>
            <a:endParaRPr lang="en-GB" altLang="en-US" dirty="0"/>
          </a:p>
        </p:txBody>
      </p:sp>
      <p:sp>
        <p:nvSpPr>
          <p:cNvPr id="57348" name="Date Placeholder 3">
            <a:extLst>
              <a:ext uri="{FF2B5EF4-FFF2-40B4-BE49-F238E27FC236}">
                <a16:creationId xmlns:a16="http://schemas.microsoft.com/office/drawing/2014/main" id="{F2AD1AEE-04A0-4E98-9AE9-B3BAC7068940}"/>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101C3495-4EAC-4AD2-BB50-60CB946D23A7}"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57349" name="Slide Number Placeholder 4">
            <a:extLst>
              <a:ext uri="{FF2B5EF4-FFF2-40B4-BE49-F238E27FC236}">
                <a16:creationId xmlns:a16="http://schemas.microsoft.com/office/drawing/2014/main" id="{5C21CAFC-A2E3-4D51-AF87-2D1846E50CA9}"/>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0958BBC7-D688-4C5E-A757-CE1B6ADF4401}" type="slidenum">
              <a:rPr lang="en-GB" altLang="en-US" sz="1200">
                <a:solidFill>
                  <a:srgbClr val="000000"/>
                </a:solidFill>
                <a:latin typeface="Calibri" panose="020F0502020204030204" pitchFamily="34" charset="0"/>
              </a:rPr>
              <a:pPr/>
              <a:t>21</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3A6F1B70-82D5-488B-B954-2C1B7104521D}"/>
              </a:ext>
            </a:extLst>
          </p:cNvPr>
          <p:cNvSpPr>
            <a:spLocks noGrp="1" noRot="1" noChangeAspect="1" noTextEdit="1"/>
          </p:cNvSpPr>
          <p:nvPr>
            <p:ph type="sldImg"/>
          </p:nvPr>
        </p:nvSpPr>
        <p:spPr>
          <a:ln/>
        </p:spPr>
      </p:sp>
      <p:sp>
        <p:nvSpPr>
          <p:cNvPr id="59395" name="Notes Placeholder 2">
            <a:extLst>
              <a:ext uri="{FF2B5EF4-FFF2-40B4-BE49-F238E27FC236}">
                <a16:creationId xmlns:a16="http://schemas.microsoft.com/office/drawing/2014/main" id="{6C6AD985-7B7F-4CFE-A83D-FDF136B5D50F}"/>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rPr>
              <a:t>Isolation Team Equipment – Pathfinder:</a:t>
            </a:r>
          </a:p>
          <a:p>
            <a:endParaRPr kumimoji="0" lang="en-GB" altLang="en-US" sz="3600" b="1" i="0" u="none" strike="noStrike" kern="1200" cap="none" spc="0" normalizeH="0" baseline="0" noProof="0" dirty="0">
              <a:ln>
                <a:noFill/>
              </a:ln>
              <a:solidFill>
                <a:srgbClr val="C0504D">
                  <a:lumMod val="50000"/>
                </a:srgbClr>
              </a:solidFill>
              <a:effectLst/>
              <a:uLnTx/>
              <a:uFillTx/>
              <a:latin typeface="Calibri"/>
              <a:ea typeface="+mj-ea"/>
              <a:cs typeface="+mj-cs"/>
            </a:endParaRPr>
          </a:p>
          <a:p>
            <a:r>
              <a:rPr lang="en-GB" altLang="en-US" dirty="0"/>
              <a:t>What the Pathfinder will carry: Detector, Viewing aid, marking and extraction kit, personal weapon</a:t>
            </a:r>
          </a:p>
          <a:p>
            <a:endParaRPr lang="en-GB" altLang="en-US" dirty="0"/>
          </a:p>
        </p:txBody>
      </p:sp>
      <p:sp>
        <p:nvSpPr>
          <p:cNvPr id="59396" name="Date Placeholder 3">
            <a:extLst>
              <a:ext uri="{FF2B5EF4-FFF2-40B4-BE49-F238E27FC236}">
                <a16:creationId xmlns:a16="http://schemas.microsoft.com/office/drawing/2014/main" id="{4F9F13E1-AD4B-4EDC-B5EF-4DE7E6B6D301}"/>
              </a:ext>
            </a:extLst>
          </p:cNvPr>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286BC141-A565-4E83-8AD7-91EB903BCA12}" type="datetime5">
              <a:rPr lang="en-GB" altLang="en-US" sz="1200" smtClean="0">
                <a:solidFill>
                  <a:schemeClr val="tx1"/>
                </a:solidFill>
                <a:latin typeface="Calibri" panose="020F0502020204030204" pitchFamily="34" charset="0"/>
              </a:rPr>
              <a:pPr/>
              <a:t>15-Aug-25</a:t>
            </a:fld>
            <a:endParaRPr lang="en-GB" altLang="en-US" sz="1200">
              <a:solidFill>
                <a:schemeClr val="tx1"/>
              </a:solidFill>
              <a:latin typeface="Calibri" panose="020F0502020204030204" pitchFamily="34" charset="0"/>
            </a:endParaRPr>
          </a:p>
        </p:txBody>
      </p:sp>
      <p:sp>
        <p:nvSpPr>
          <p:cNvPr id="59397" name="Slide Number Placeholder 4">
            <a:extLst>
              <a:ext uri="{FF2B5EF4-FFF2-40B4-BE49-F238E27FC236}">
                <a16:creationId xmlns:a16="http://schemas.microsoft.com/office/drawing/2014/main" id="{8032429B-472E-4B22-B865-5A7401D97808}"/>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A4B4EB9E-414C-487E-ABFE-1A6F19CB237F}" type="slidenum">
              <a:rPr lang="en-GB" altLang="en-US" sz="1200">
                <a:solidFill>
                  <a:schemeClr val="tx1"/>
                </a:solidFill>
                <a:latin typeface="Calibri" panose="020F0502020204030204" pitchFamily="34" charset="0"/>
              </a:rPr>
              <a:pPr/>
              <a:t>22</a:t>
            </a:fld>
            <a:endParaRPr lang="en-GB" altLang="en-US" sz="1200">
              <a:solidFill>
                <a:schemeClr val="tx1"/>
              </a:solidFill>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CC39F96A-EC73-43CC-8935-08390680B41F}"/>
              </a:ext>
            </a:extLst>
          </p:cNvPr>
          <p:cNvSpPr>
            <a:spLocks noGrp="1" noRot="1" noChangeAspect="1" noTextEdit="1"/>
          </p:cNvSpPr>
          <p:nvPr>
            <p:ph type="sldImg"/>
          </p:nvPr>
        </p:nvSpPr>
        <p:spPr>
          <a:ln/>
        </p:spPr>
      </p:sp>
      <p:sp>
        <p:nvSpPr>
          <p:cNvPr id="61443" name="Notes Placeholder 2">
            <a:extLst>
              <a:ext uri="{FF2B5EF4-FFF2-40B4-BE49-F238E27FC236}">
                <a16:creationId xmlns:a16="http://schemas.microsoft.com/office/drawing/2014/main" id="{E08559ED-A221-4E14-8294-C7A12D1D974C}"/>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mn-cs"/>
              </a:rPr>
              <a:t>Isolation Team Equipment – Hook Man:</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mn-cs"/>
            </a:endParaRPr>
          </a:p>
          <a:p>
            <a:r>
              <a:rPr lang="en-GB" altLang="en-US" dirty="0"/>
              <a:t>What the Hook Man will carry: Drag hook, viewing aid, marking and extraction kit, personal weapon</a:t>
            </a:r>
          </a:p>
          <a:p>
            <a:endParaRPr lang="en-GB" altLang="en-US" dirty="0"/>
          </a:p>
        </p:txBody>
      </p:sp>
      <p:sp>
        <p:nvSpPr>
          <p:cNvPr id="61444" name="Date Placeholder 3">
            <a:extLst>
              <a:ext uri="{FF2B5EF4-FFF2-40B4-BE49-F238E27FC236}">
                <a16:creationId xmlns:a16="http://schemas.microsoft.com/office/drawing/2014/main" id="{72D1E332-960D-4CF9-8383-E7AA189D115A}"/>
              </a:ext>
            </a:extLst>
          </p:cNvPr>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3ED7D47E-2291-4125-8CE0-F23AD782B29D}" type="datetime5">
              <a:rPr lang="en-GB" altLang="en-US" sz="1200" smtClean="0">
                <a:solidFill>
                  <a:schemeClr val="tx1"/>
                </a:solidFill>
                <a:latin typeface="Calibri" panose="020F0502020204030204" pitchFamily="34" charset="0"/>
              </a:rPr>
              <a:pPr/>
              <a:t>15-Aug-25</a:t>
            </a:fld>
            <a:endParaRPr lang="en-GB" altLang="en-US" sz="1200">
              <a:solidFill>
                <a:schemeClr val="tx1"/>
              </a:solidFill>
              <a:latin typeface="Calibri" panose="020F0502020204030204" pitchFamily="34" charset="0"/>
            </a:endParaRPr>
          </a:p>
        </p:txBody>
      </p:sp>
      <p:sp>
        <p:nvSpPr>
          <p:cNvPr id="61445" name="Slide Number Placeholder 4">
            <a:extLst>
              <a:ext uri="{FF2B5EF4-FFF2-40B4-BE49-F238E27FC236}">
                <a16:creationId xmlns:a16="http://schemas.microsoft.com/office/drawing/2014/main" id="{D52C9B86-BF02-4A99-8586-1F6FAFB540A9}"/>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5F2D6C14-CFED-4125-A162-3B875551E5FA}" type="slidenum">
              <a:rPr lang="en-GB" altLang="en-US" sz="1200">
                <a:solidFill>
                  <a:schemeClr val="tx1"/>
                </a:solidFill>
                <a:latin typeface="Calibri" panose="020F0502020204030204" pitchFamily="34" charset="0"/>
              </a:rPr>
              <a:pPr/>
              <a:t>23</a:t>
            </a:fld>
            <a:endParaRPr lang="en-GB" altLang="en-US" sz="1200">
              <a:solidFill>
                <a:schemeClr val="tx1"/>
              </a:solidFill>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B56A115D-80EC-462D-AA22-6380BFE31C3D}"/>
              </a:ext>
            </a:extLst>
          </p:cNvPr>
          <p:cNvSpPr>
            <a:spLocks noGrp="1" noRot="1" noChangeAspect="1" noTextEdit="1"/>
          </p:cNvSpPr>
          <p:nvPr>
            <p:ph type="sldImg"/>
          </p:nvPr>
        </p:nvSpPr>
        <p:spPr>
          <a:ln/>
        </p:spPr>
      </p:sp>
      <p:sp>
        <p:nvSpPr>
          <p:cNvPr id="63491" name="Notes Placeholder 2">
            <a:extLst>
              <a:ext uri="{FF2B5EF4-FFF2-40B4-BE49-F238E27FC236}">
                <a16:creationId xmlns:a16="http://schemas.microsoft.com/office/drawing/2014/main" id="{A9548AB5-8C67-4DB7-AAC4-35FCCB242F48}"/>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mn-cs"/>
              </a:rPr>
              <a:t>Isolation Team Equipment – Team Leader</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mn-cs"/>
            </a:endParaRPr>
          </a:p>
          <a:p>
            <a:r>
              <a:rPr lang="en-GB" altLang="en-US" dirty="0">
                <a:solidFill>
                  <a:srgbClr val="000000"/>
                </a:solidFill>
              </a:rPr>
              <a:t>What the TL will carry: Radio, GPS, map/air photo, viewing aid, marking and extraction kit, ECM (if available), personal weapon.</a:t>
            </a:r>
          </a:p>
          <a:p>
            <a:endParaRPr lang="en-US" altLang="en-US" dirty="0"/>
          </a:p>
        </p:txBody>
      </p:sp>
      <p:sp>
        <p:nvSpPr>
          <p:cNvPr id="63492" name="Date Placeholder 3">
            <a:extLst>
              <a:ext uri="{FF2B5EF4-FFF2-40B4-BE49-F238E27FC236}">
                <a16:creationId xmlns:a16="http://schemas.microsoft.com/office/drawing/2014/main" id="{983E0D10-3339-4393-B1A0-0F98D456DAC4}"/>
              </a:ext>
            </a:extLst>
          </p:cNvPr>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013F7AB4-7734-4372-A892-90CF1A41664A}"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63493" name="Slide Number Placeholder 4">
            <a:extLst>
              <a:ext uri="{FF2B5EF4-FFF2-40B4-BE49-F238E27FC236}">
                <a16:creationId xmlns:a16="http://schemas.microsoft.com/office/drawing/2014/main" id="{0CF50CD8-21F6-47A3-A978-91BE850421E0}"/>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3E1C5BD6-1B21-4099-859E-09BCC0CE996E}" type="slidenum">
              <a:rPr lang="en-GB" altLang="en-US" sz="1200">
                <a:solidFill>
                  <a:srgbClr val="000000"/>
                </a:solidFill>
                <a:latin typeface="Calibri" panose="020F0502020204030204" pitchFamily="34" charset="0"/>
              </a:rPr>
              <a:pPr/>
              <a:t>24</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id="{DC84257E-EEB1-470E-B2B8-E7437C3F06B2}"/>
              </a:ext>
            </a:extLst>
          </p:cNvPr>
          <p:cNvSpPr>
            <a:spLocks noGrp="1" noRot="1" noChangeAspect="1" noChangeArrowheads="1" noTextEdit="1"/>
          </p:cNvSpPr>
          <p:nvPr>
            <p:ph type="sldImg"/>
          </p:nvPr>
        </p:nvSpPr>
        <p:spPr>
          <a:ln/>
        </p:spPr>
      </p:sp>
      <p:sp>
        <p:nvSpPr>
          <p:cNvPr id="65539" name="Notes Placeholder 2">
            <a:extLst>
              <a:ext uri="{FF2B5EF4-FFF2-40B4-BE49-F238E27FC236}">
                <a16:creationId xmlns:a16="http://schemas.microsoft.com/office/drawing/2014/main" id="{2AD74505-5AF7-4222-B3CA-BD0B25A2376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mn-cs"/>
              </a:rPr>
              <a:t>Isolation Team Equipment – Hook Man 2:</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mn-cs"/>
            </a:endParaRPr>
          </a:p>
          <a:p>
            <a:r>
              <a:rPr lang="en-GB" altLang="en-US" dirty="0"/>
              <a:t>What the Hook Man will carry: Drag hook, viewing aid, marking and extraction kit, personal weapon</a:t>
            </a:r>
          </a:p>
          <a:p>
            <a:endParaRPr lang="en-US" altLang="en-US" dirty="0"/>
          </a:p>
        </p:txBody>
      </p:sp>
      <p:sp>
        <p:nvSpPr>
          <p:cNvPr id="65540" name="Date Placeholder 3">
            <a:extLst>
              <a:ext uri="{FF2B5EF4-FFF2-40B4-BE49-F238E27FC236}">
                <a16:creationId xmlns:a16="http://schemas.microsoft.com/office/drawing/2014/main" id="{4A4DE9B7-6510-4013-B1C1-86D259347C81}"/>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DB0BF365-F2B0-415E-80E2-FD2D376FA564}"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65541" name="Slide Number Placeholder 4">
            <a:extLst>
              <a:ext uri="{FF2B5EF4-FFF2-40B4-BE49-F238E27FC236}">
                <a16:creationId xmlns:a16="http://schemas.microsoft.com/office/drawing/2014/main" id="{54DEBD7C-5EFD-4CA8-BD8F-8BBAE4F1DD38}"/>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59642E37-0160-41F8-98A5-C3AF01B71507}" type="slidenum">
              <a:rPr lang="en-GB" altLang="en-US" sz="1200">
                <a:solidFill>
                  <a:srgbClr val="000000"/>
                </a:solidFill>
                <a:latin typeface="Calibri" panose="020F0502020204030204" pitchFamily="34" charset="0"/>
              </a:rPr>
              <a:pPr/>
              <a:t>25</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C4C2E740-0A86-4C87-A69E-389F4080B8FF}"/>
              </a:ext>
            </a:extLst>
          </p:cNvPr>
          <p:cNvSpPr>
            <a:spLocks noGrp="1" noRot="1" noChangeAspect="1" noTextEdit="1"/>
          </p:cNvSpPr>
          <p:nvPr>
            <p:ph type="sldImg"/>
          </p:nvPr>
        </p:nvSpPr>
        <p:spPr>
          <a:ln/>
        </p:spPr>
      </p:sp>
      <p:sp>
        <p:nvSpPr>
          <p:cNvPr id="67587" name="Notes Placeholder 2">
            <a:extLst>
              <a:ext uri="{FF2B5EF4-FFF2-40B4-BE49-F238E27FC236}">
                <a16:creationId xmlns:a16="http://schemas.microsoft.com/office/drawing/2014/main" id="{D2D35884-C8D1-4E66-ABD6-A8BE58C166FE}"/>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mn-cs"/>
              </a:rPr>
              <a:t>Isolation Team Equipment – Security:</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mn-cs"/>
            </a:endParaRPr>
          </a:p>
          <a:p>
            <a:r>
              <a:rPr lang="en-GB" altLang="en-US" dirty="0"/>
              <a:t>What the security will carry: Detector, Viewing aid, marking and extraction kit, personal weapon</a:t>
            </a:r>
          </a:p>
          <a:p>
            <a:endParaRPr lang="en-GB" altLang="en-US" dirty="0"/>
          </a:p>
        </p:txBody>
      </p:sp>
      <p:sp>
        <p:nvSpPr>
          <p:cNvPr id="67588" name="Date Placeholder 3">
            <a:extLst>
              <a:ext uri="{FF2B5EF4-FFF2-40B4-BE49-F238E27FC236}">
                <a16:creationId xmlns:a16="http://schemas.microsoft.com/office/drawing/2014/main" id="{B0C071DA-7C6D-49A6-9D1A-09723035300A}"/>
              </a:ext>
            </a:extLst>
          </p:cNvPr>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BD70835F-FA33-44E1-9EAB-80984BCFAD9B}" type="datetime5">
              <a:rPr lang="en-GB" altLang="en-US" sz="1200" smtClean="0">
                <a:solidFill>
                  <a:schemeClr val="tx1"/>
                </a:solidFill>
                <a:latin typeface="Calibri" panose="020F0502020204030204" pitchFamily="34" charset="0"/>
              </a:rPr>
              <a:pPr/>
              <a:t>15-Aug-25</a:t>
            </a:fld>
            <a:endParaRPr lang="en-GB" altLang="en-US" sz="1200">
              <a:solidFill>
                <a:schemeClr val="tx1"/>
              </a:solidFill>
              <a:latin typeface="Calibri" panose="020F0502020204030204" pitchFamily="34" charset="0"/>
            </a:endParaRPr>
          </a:p>
        </p:txBody>
      </p:sp>
      <p:sp>
        <p:nvSpPr>
          <p:cNvPr id="67589" name="Slide Number Placeholder 4">
            <a:extLst>
              <a:ext uri="{FF2B5EF4-FFF2-40B4-BE49-F238E27FC236}">
                <a16:creationId xmlns:a16="http://schemas.microsoft.com/office/drawing/2014/main" id="{A44FD752-F400-40CE-82C3-FA5087EB1AEF}"/>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C813E35A-34D3-466E-B1B5-0F6F32B0414E}" type="slidenum">
              <a:rPr lang="en-GB" altLang="en-US" sz="1200">
                <a:solidFill>
                  <a:schemeClr val="tx1"/>
                </a:solidFill>
                <a:latin typeface="Calibri" panose="020F0502020204030204" pitchFamily="34" charset="0"/>
              </a:rPr>
              <a:pPr/>
              <a:t>26</a:t>
            </a:fld>
            <a:endParaRPr lang="en-GB" altLang="en-US" sz="1200">
              <a:solidFill>
                <a:schemeClr val="tx1"/>
              </a:solidFill>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AAC59645-9A81-4A26-8259-2167BA4ED8A7}"/>
              </a:ext>
            </a:extLst>
          </p:cNvPr>
          <p:cNvSpPr>
            <a:spLocks noGrp="1" noRot="1" noChangeAspect="1" noChangeArrowheads="1" noTextEdit="1"/>
          </p:cNvSpPr>
          <p:nvPr>
            <p:ph type="sldImg"/>
          </p:nvPr>
        </p:nvSpPr>
        <p:spPr>
          <a:ln/>
        </p:spPr>
      </p:sp>
      <p:sp>
        <p:nvSpPr>
          <p:cNvPr id="69635" name="Notes Placeholder 2">
            <a:extLst>
              <a:ext uri="{FF2B5EF4-FFF2-40B4-BE49-F238E27FC236}">
                <a16:creationId xmlns:a16="http://schemas.microsoft.com/office/drawing/2014/main" id="{5EC2835A-6F0F-4D76-9602-9848A3EE51C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rPr>
              <a:t>Responsibilities:</a:t>
            </a:r>
          </a:p>
          <a:p>
            <a:endParaRPr kumimoji="0" lang="en-GB" altLang="en-US" sz="3600" b="1" i="0" u="none" strike="noStrike" kern="1200" cap="none" spc="0" normalizeH="0" baseline="0" noProof="0" dirty="0">
              <a:ln>
                <a:noFill/>
              </a:ln>
              <a:solidFill>
                <a:srgbClr val="C0504D">
                  <a:lumMod val="50000"/>
                </a:srgbClr>
              </a:solidFill>
              <a:effectLst/>
              <a:uLnTx/>
              <a:uFillTx/>
              <a:latin typeface="Calibri"/>
              <a:ea typeface="+mj-ea"/>
              <a:cs typeface="+mj-cs"/>
            </a:endParaRPr>
          </a:p>
          <a:p>
            <a:r>
              <a:rPr lang="en-GB" altLang="en-US" b="1" dirty="0"/>
              <a:t>Pathfinder:</a:t>
            </a:r>
          </a:p>
          <a:p>
            <a:endParaRPr lang="en-GB" altLang="en-US" b="1" dirty="0"/>
          </a:p>
          <a:p>
            <a:r>
              <a:rPr lang="en-GB" altLang="en-US" dirty="0"/>
              <a:t>Responsible for the route selection of the isolation under guidance from the TL. Marking where necessary and searching across all routes and where the threat dictates the requirement.</a:t>
            </a:r>
          </a:p>
          <a:p>
            <a:endParaRPr lang="en-GB" altLang="en-US" dirty="0"/>
          </a:p>
          <a:p>
            <a:r>
              <a:rPr lang="en-GB" altLang="en-US" b="1" dirty="0"/>
              <a:t>Hook Man:</a:t>
            </a:r>
            <a:endParaRPr lang="en-GB" altLang="en-US" dirty="0"/>
          </a:p>
          <a:p>
            <a:r>
              <a:rPr lang="en-GB" altLang="en-US" dirty="0"/>
              <a:t>Responsible for hooking all likely command wire locations (linear features).</a:t>
            </a:r>
          </a:p>
          <a:p>
            <a:endParaRPr lang="en-GB" altLang="en-US" dirty="0"/>
          </a:p>
          <a:p>
            <a:r>
              <a:rPr lang="en-GB" altLang="en-US" b="1" dirty="0"/>
              <a:t>Team Leader:</a:t>
            </a:r>
            <a:endParaRPr lang="en-GB" altLang="en-US" dirty="0"/>
          </a:p>
          <a:p>
            <a:r>
              <a:rPr lang="en-GB" altLang="en-US" dirty="0"/>
              <a:t>Responsible for controlling isolation party, he will have any available maps/imagery/sketches of the intended route. If a map is available, each turn is to be annotated for ease of communication with the convoy commander. He should have a radio but keep chat to a minimum and the radio is never to be used within 15m of CW or a linear feature. Carry ECM (if available)</a:t>
            </a:r>
          </a:p>
          <a:p>
            <a:endParaRPr lang="en-GB" altLang="en-US" dirty="0"/>
          </a:p>
          <a:p>
            <a:r>
              <a:rPr lang="en-GB" altLang="en-US" b="1" dirty="0">
                <a:solidFill>
                  <a:srgbClr val="000000"/>
                </a:solidFill>
              </a:rPr>
              <a:t>Hook Man:</a:t>
            </a:r>
            <a:endParaRPr lang="en-GB" altLang="en-US" dirty="0">
              <a:solidFill>
                <a:srgbClr val="000000"/>
              </a:solidFill>
            </a:endParaRPr>
          </a:p>
          <a:p>
            <a:r>
              <a:rPr lang="en-GB" altLang="en-US" dirty="0">
                <a:solidFill>
                  <a:srgbClr val="000000"/>
                </a:solidFill>
              </a:rPr>
              <a:t>Responsible for secondary hooking of all likely command wire locations.</a:t>
            </a:r>
          </a:p>
          <a:p>
            <a:endParaRPr lang="en-GB" altLang="en-US" dirty="0"/>
          </a:p>
          <a:p>
            <a:r>
              <a:rPr lang="en-GB" altLang="en-US" b="1" dirty="0"/>
              <a:t>Security:</a:t>
            </a:r>
            <a:r>
              <a:rPr lang="en-GB" altLang="en-US" dirty="0"/>
              <a:t>  </a:t>
            </a:r>
          </a:p>
          <a:p>
            <a:r>
              <a:rPr lang="en-GB" altLang="en-US" dirty="0"/>
              <a:t>Responsible for force protection, carries a spare detector firstly in case Pathfinder’s detector fails (imperative as isolation team can be over 200m from SSP), and secondly in case the isolation party needs to reverse direction, the security escort and the Pathfinder, swap roles, to safely and efficiently return to the ICP.</a:t>
            </a:r>
          </a:p>
          <a:p>
            <a:endParaRPr lang="en-US" altLang="en-US" dirty="0"/>
          </a:p>
        </p:txBody>
      </p:sp>
      <p:sp>
        <p:nvSpPr>
          <p:cNvPr id="69636" name="Date Placeholder 3">
            <a:extLst>
              <a:ext uri="{FF2B5EF4-FFF2-40B4-BE49-F238E27FC236}">
                <a16:creationId xmlns:a16="http://schemas.microsoft.com/office/drawing/2014/main" id="{63CDA5E5-3C32-46FA-9398-3293D85C6A09}"/>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3746BB55-7BCD-4938-B017-D0F3A68AE6E4}"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69637" name="Slide Number Placeholder 4">
            <a:extLst>
              <a:ext uri="{FF2B5EF4-FFF2-40B4-BE49-F238E27FC236}">
                <a16:creationId xmlns:a16="http://schemas.microsoft.com/office/drawing/2014/main" id="{14E2CB21-E7A8-4B4B-980C-B9448FB7739C}"/>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DDCCA912-911F-45E4-A08E-B38D6986353A}" type="slidenum">
              <a:rPr lang="en-GB" altLang="en-US" sz="1200">
                <a:solidFill>
                  <a:srgbClr val="000000"/>
                </a:solidFill>
                <a:latin typeface="Calibri" panose="020F0502020204030204" pitchFamily="34" charset="0"/>
              </a:rPr>
              <a:pPr/>
              <a:t>27</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E449F8D7-DBF1-456F-B4C6-86D9A523E754}"/>
              </a:ext>
            </a:extLst>
          </p:cNvPr>
          <p:cNvSpPr>
            <a:spLocks noGrp="1" noRot="1" noChangeAspect="1" noChangeArrowheads="1" noTextEdit="1"/>
          </p:cNvSpPr>
          <p:nvPr>
            <p:ph type="sldImg"/>
          </p:nvPr>
        </p:nvSpPr>
        <p:spPr>
          <a:ln/>
        </p:spPr>
      </p:sp>
      <p:sp>
        <p:nvSpPr>
          <p:cNvPr id="71683" name="Notes Placeholder 2">
            <a:extLst>
              <a:ext uri="{FF2B5EF4-FFF2-40B4-BE49-F238E27FC236}">
                <a16:creationId xmlns:a16="http://schemas.microsoft.com/office/drawing/2014/main" id="{61DB9B6E-DE0D-41EE-A457-1D1EE841D53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rPr>
              <a:t>Deployment:</a:t>
            </a:r>
          </a:p>
          <a:p>
            <a:endParaRPr kumimoji="0" lang="en-GB" altLang="en-US" sz="3600" b="1" i="0" u="none" strike="noStrike" kern="1200" cap="none" spc="0" normalizeH="0" baseline="0" noProof="0" dirty="0">
              <a:ln>
                <a:noFill/>
              </a:ln>
              <a:solidFill>
                <a:srgbClr val="C0504D">
                  <a:lumMod val="50000"/>
                </a:srgbClr>
              </a:solidFill>
              <a:effectLst/>
              <a:uLnTx/>
              <a:uFillTx/>
              <a:latin typeface="Calibri"/>
              <a:ea typeface="+mj-ea"/>
              <a:cs typeface="+mj-cs"/>
            </a:endParaRPr>
          </a:p>
          <a:p>
            <a:r>
              <a:rPr lang="en-ZA" altLang="en-US" dirty="0"/>
              <a:t>Before any movement from the ICP a ground threat brief must be given to ensure all searchers are aware of the threat side and to think about their personal threat assessment. </a:t>
            </a:r>
          </a:p>
          <a:p>
            <a:endParaRPr lang="en-ZA" altLang="en-US" dirty="0"/>
          </a:p>
          <a:p>
            <a:r>
              <a:rPr lang="en-ZA" altLang="en-US" dirty="0"/>
              <a:t>All equipment must be checked before and after the isolation to ensure nothing is left on the ground. Anything left on the ground could give away TTP’s (markers) or allow for targeting later.</a:t>
            </a:r>
          </a:p>
          <a:p>
            <a:endParaRPr lang="en-ZA" altLang="en-US" dirty="0"/>
          </a:p>
          <a:p>
            <a:r>
              <a:rPr lang="en-ZA" altLang="en-US" dirty="0"/>
              <a:t>The Pathfinder is to move out from the cover of the non-threat side of the vehicle to 10-15m behind the vehicle.</a:t>
            </a:r>
          </a:p>
          <a:p>
            <a:endParaRPr lang="en-ZA" altLang="en-US" dirty="0"/>
          </a:p>
          <a:p>
            <a:r>
              <a:rPr lang="en-ZA" altLang="en-US" dirty="0"/>
              <a:t>The side of the route departing from is to be hooked, the other side will be hooked on return to ICP.</a:t>
            </a:r>
            <a:endParaRPr lang="en-GB" altLang="en-US" dirty="0"/>
          </a:p>
          <a:p>
            <a:endParaRPr lang="en-US" altLang="en-US" dirty="0"/>
          </a:p>
        </p:txBody>
      </p:sp>
      <p:sp>
        <p:nvSpPr>
          <p:cNvPr id="71684" name="Date Placeholder 3">
            <a:extLst>
              <a:ext uri="{FF2B5EF4-FFF2-40B4-BE49-F238E27FC236}">
                <a16:creationId xmlns:a16="http://schemas.microsoft.com/office/drawing/2014/main" id="{BBC02699-BCBD-43F5-8F07-2B986D87BA0A}"/>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71DDA9E6-4871-4D6D-8CBF-0ABA3C3414B4}"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71685" name="Slide Number Placeholder 4">
            <a:extLst>
              <a:ext uri="{FF2B5EF4-FFF2-40B4-BE49-F238E27FC236}">
                <a16:creationId xmlns:a16="http://schemas.microsoft.com/office/drawing/2014/main" id="{690EB586-A084-49E9-AA07-15B06622A391}"/>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9EF606EC-A436-4D26-89A7-E429D7733324}" type="slidenum">
              <a:rPr lang="en-GB" altLang="en-US" sz="1200">
                <a:solidFill>
                  <a:srgbClr val="000000"/>
                </a:solidFill>
                <a:latin typeface="Calibri" panose="020F0502020204030204" pitchFamily="34" charset="0"/>
              </a:rPr>
              <a:pPr/>
              <a:t>28</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C810B58C-DA6E-4F02-BC4B-C0EAC7C944AF}"/>
              </a:ext>
            </a:extLst>
          </p:cNvPr>
          <p:cNvSpPr>
            <a:spLocks noGrp="1" noRot="1" noChangeAspect="1" noTextEdit="1"/>
          </p:cNvSpPr>
          <p:nvPr>
            <p:ph type="sldImg"/>
          </p:nvPr>
        </p:nvSpPr>
        <p:spPr>
          <a:xfrm>
            <a:off x="685800" y="469900"/>
            <a:ext cx="5486400" cy="3086100"/>
          </a:xfrm>
          <a:ln/>
        </p:spPr>
      </p:sp>
      <p:sp>
        <p:nvSpPr>
          <p:cNvPr id="73731" name="Notes Placeholder 2">
            <a:extLst>
              <a:ext uri="{FF2B5EF4-FFF2-40B4-BE49-F238E27FC236}">
                <a16:creationId xmlns:a16="http://schemas.microsoft.com/office/drawing/2014/main" id="{E24741EB-AFB8-40E9-863C-166273D3A46C}"/>
              </a:ext>
            </a:extLst>
          </p:cNvPr>
          <p:cNvSpPr>
            <a:spLocks noGrp="1"/>
          </p:cNvSpPr>
          <p:nvPr>
            <p:ph type="body" idx="1"/>
          </p:nvPr>
        </p:nvSpPr>
        <p:spPr>
          <a:xfrm>
            <a:off x="330200" y="4044950"/>
            <a:ext cx="6261100" cy="46402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ZA"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Calibri" panose="020F0502020204030204" pitchFamily="34" charset="0"/>
              </a:rPr>
              <a:t>Phase 3 – Isolation:</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mn-cs"/>
            </a:endParaRPr>
          </a:p>
          <a:p>
            <a:r>
              <a:rPr lang="en-GB" altLang="en-US" dirty="0"/>
              <a:t>Visual slide showing the isolation – explain all points highlighted on the slide in the pauses between animations.</a:t>
            </a:r>
          </a:p>
          <a:p>
            <a:endParaRPr lang="en-US" altLang="en-US" sz="1600" dirty="0"/>
          </a:p>
        </p:txBody>
      </p:sp>
      <p:sp>
        <p:nvSpPr>
          <p:cNvPr id="73732" name="Slide Number Placeholder 3">
            <a:extLst>
              <a:ext uri="{FF2B5EF4-FFF2-40B4-BE49-F238E27FC236}">
                <a16:creationId xmlns:a16="http://schemas.microsoft.com/office/drawing/2014/main" id="{8F1A1DFC-7E2B-4A7E-97BE-5B84049FE63C}"/>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1AE25CE2-6B48-44F5-B4C9-0EA2FDE7EFB1}" type="slidenum">
              <a:rPr lang="en-GB" altLang="en-US" sz="1200">
                <a:solidFill>
                  <a:srgbClr val="000000"/>
                </a:solidFill>
                <a:latin typeface="Calibri" panose="020F0502020204030204" pitchFamily="34" charset="0"/>
              </a:rPr>
              <a:pPr/>
              <a:t>29</a:t>
            </a:fld>
            <a:endParaRPr lang="en-GB"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849143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ea typeface="MS PGothic" pitchFamily="34" charset="-128"/>
              </a:defRPr>
            </a:lvl1pPr>
            <a:lvl2pPr marL="757066" indent="-291179" eaLnBrk="0" hangingPunct="0">
              <a:defRPr sz="2400">
                <a:solidFill>
                  <a:schemeClr val="tx1"/>
                </a:solidFill>
                <a:latin typeface="Times New Roman" pitchFamily="18" charset="0"/>
                <a:ea typeface="MS PGothic" pitchFamily="34" charset="-128"/>
              </a:defRPr>
            </a:lvl2pPr>
            <a:lvl3pPr marL="1164717" indent="-232943" eaLnBrk="0" hangingPunct="0">
              <a:defRPr sz="2400">
                <a:solidFill>
                  <a:schemeClr val="tx1"/>
                </a:solidFill>
                <a:latin typeface="Times New Roman" pitchFamily="18" charset="0"/>
                <a:ea typeface="MS PGothic" pitchFamily="34" charset="-128"/>
              </a:defRPr>
            </a:lvl3pPr>
            <a:lvl4pPr marL="1630604" indent="-232943" eaLnBrk="0" hangingPunct="0">
              <a:defRPr sz="2400">
                <a:solidFill>
                  <a:schemeClr val="tx1"/>
                </a:solidFill>
                <a:latin typeface="Times New Roman" pitchFamily="18" charset="0"/>
                <a:ea typeface="MS PGothic" pitchFamily="34" charset="-128"/>
              </a:defRPr>
            </a:lvl4pPr>
            <a:lvl5pPr marL="2096491" indent="-232943" eaLnBrk="0" hangingPunct="0">
              <a:defRPr sz="2400">
                <a:solidFill>
                  <a:schemeClr val="tx1"/>
                </a:solidFill>
                <a:latin typeface="Times New Roman" pitchFamily="18" charset="0"/>
                <a:ea typeface="MS PGothic" pitchFamily="34" charset="-128"/>
              </a:defRPr>
            </a:lvl5pPr>
            <a:lvl6pPr marL="2562377"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3028264"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94151"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960038"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8EC0D51-D9AF-4A65-BF6F-98295766D6DD}" type="slidenum">
              <a:rPr kumimoji="0" lang="en-US" altLang="ja-JP" sz="1200" b="0" i="0" u="none" strike="noStrike" kern="1200" cap="none" spc="0" normalizeH="0" baseline="0" noProof="0">
                <a:ln>
                  <a:noFill/>
                </a:ln>
                <a:solidFill>
                  <a:prstClr val="black"/>
                </a:solidFill>
                <a:effectLst/>
                <a:uLnTx/>
                <a:uFillTx/>
                <a:latin typeface="Arial" pitchFamily="34" charset="0"/>
                <a:ea typeface="MS PGothic" pitchFamily="34" charset="-128"/>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altLang="ja-JP" sz="1200" b="0" i="0" u="none" strike="noStrike" kern="1200" cap="none" spc="0" normalizeH="0" baseline="0" noProof="0">
              <a:ln>
                <a:noFill/>
              </a:ln>
              <a:solidFill>
                <a:prstClr val="black"/>
              </a:solidFill>
              <a:effectLst/>
              <a:uLnTx/>
              <a:uFillTx/>
              <a:latin typeface="Arial" pitchFamily="34" charset="0"/>
              <a:ea typeface="MS PGothic" pitchFamily="34" charset="-128"/>
              <a:cs typeface="Arial"/>
              <a:sym typeface="Arial"/>
            </a:endParaRPr>
          </a:p>
        </p:txBody>
      </p:sp>
      <p:sp>
        <p:nvSpPr>
          <p:cNvPr id="21506" name="Rectangle 2"/>
          <p:cNvSpPr>
            <a:spLocks noGrp="1" noRot="1" noChangeAspect="1" noChangeArrowheads="1" noTextEdit="1"/>
          </p:cNvSpPr>
          <p:nvPr>
            <p:ph type="sldImg"/>
          </p:nvPr>
        </p:nvSpPr>
        <p:spPr bwMode="auto">
          <a:xfrm>
            <a:off x="406400" y="696913"/>
            <a:ext cx="61976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ea typeface="MS PGothic" pitchFamily="34" charset="-128"/>
              </a:defRPr>
            </a:lvl1pPr>
            <a:lvl2pPr marL="757066" indent="-291179" eaLnBrk="0" hangingPunct="0">
              <a:defRPr sz="2400">
                <a:solidFill>
                  <a:schemeClr val="tx1"/>
                </a:solidFill>
                <a:latin typeface="Times New Roman" pitchFamily="18" charset="0"/>
                <a:ea typeface="MS PGothic" pitchFamily="34" charset="-128"/>
              </a:defRPr>
            </a:lvl2pPr>
            <a:lvl3pPr marL="1164717" indent="-232943" eaLnBrk="0" hangingPunct="0">
              <a:defRPr sz="2400">
                <a:solidFill>
                  <a:schemeClr val="tx1"/>
                </a:solidFill>
                <a:latin typeface="Times New Roman" pitchFamily="18" charset="0"/>
                <a:ea typeface="MS PGothic" pitchFamily="34" charset="-128"/>
              </a:defRPr>
            </a:lvl3pPr>
            <a:lvl4pPr marL="1630604" indent="-232943" eaLnBrk="0" hangingPunct="0">
              <a:defRPr sz="2400">
                <a:solidFill>
                  <a:schemeClr val="tx1"/>
                </a:solidFill>
                <a:latin typeface="Times New Roman" pitchFamily="18" charset="0"/>
                <a:ea typeface="MS PGothic" pitchFamily="34" charset="-128"/>
              </a:defRPr>
            </a:lvl4pPr>
            <a:lvl5pPr marL="2096491" indent="-232943" eaLnBrk="0" hangingPunct="0">
              <a:defRPr sz="2400">
                <a:solidFill>
                  <a:schemeClr val="tx1"/>
                </a:solidFill>
                <a:latin typeface="Times New Roman" pitchFamily="18" charset="0"/>
                <a:ea typeface="MS PGothic" pitchFamily="34" charset="-128"/>
              </a:defRPr>
            </a:lvl5pPr>
            <a:lvl6pPr marL="2562377"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3028264"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94151"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960038"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4297872-7BAE-4E76-A125-E84DEF2C687B}" type="datetime1">
              <a:rPr kumimoji="0" lang="en-US" altLang="ja-JP" sz="1200" b="0" i="0" u="none" strike="noStrike" kern="1200" cap="none" spc="0" normalizeH="0" baseline="0" noProof="0">
                <a:ln>
                  <a:noFill/>
                </a:ln>
                <a:solidFill>
                  <a:prstClr val="black"/>
                </a:solidFill>
                <a:effectLst/>
                <a:uLnTx/>
                <a:uFillTx/>
                <a:latin typeface="Calibri" pitchFamily="34" charset="0"/>
                <a:ea typeface="MS PGothic" pitchFamily="34" charset="-128"/>
                <a:cs typeface="Calibri"/>
                <a:sym typeface="Calibri"/>
              </a:rPr>
              <a:pPr marL="0" marR="0" lvl="0" indent="0" algn="r" defTabSz="914400" rtl="0" eaLnBrk="1" fontAlgn="auto" latinLnBrk="0" hangingPunct="1">
                <a:lnSpc>
                  <a:spcPct val="100000"/>
                </a:lnSpc>
                <a:spcBef>
                  <a:spcPts val="0"/>
                </a:spcBef>
                <a:spcAft>
                  <a:spcPts val="0"/>
                </a:spcAft>
                <a:buClrTx/>
                <a:buSzTx/>
                <a:buFontTx/>
                <a:buNone/>
                <a:tabLst/>
                <a:defRPr/>
              </a:pPr>
              <a:t>8/15/2025</a:t>
            </a:fld>
            <a:endParaRPr kumimoji="0" lang="en-US" altLang="ja-JP" sz="1200" b="0" i="0" u="none" strike="noStrike" kern="1200" cap="none" spc="0" normalizeH="0" baseline="0" noProof="0">
              <a:ln>
                <a:noFill/>
              </a:ln>
              <a:solidFill>
                <a:prstClr val="black"/>
              </a:solidFill>
              <a:effectLst/>
              <a:uLnTx/>
              <a:uFillTx/>
              <a:latin typeface="Calibri" pitchFamily="34" charset="0"/>
              <a:ea typeface="MS PGothic" pitchFamily="34" charset="-128"/>
              <a:cs typeface="Calibri"/>
              <a:sym typeface="Calibri"/>
            </a:endParaRPr>
          </a:p>
        </p:txBody>
      </p:sp>
      <p:sp>
        <p:nvSpPr>
          <p:cNvPr id="21508" name="Notes Placeholder 2"/>
          <p:cNvSpPr>
            <a:spLocks noGrp="1"/>
          </p:cNvSpPr>
          <p:nvPr>
            <p:ph type="body" idx="1"/>
          </p:nvPr>
        </p:nvSpPr>
        <p:spPr bwMode="auto">
          <a:xfrm>
            <a:off x="701040" y="4415790"/>
            <a:ext cx="5608320" cy="4880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Tx/>
              <a:buNone/>
            </a:pPr>
            <a:endParaRPr lang="en-US" altLang="ja-JP" dirty="0">
              <a:latin typeface="Arial" pitchFamily="34" charset="0"/>
              <a:cs typeface="Arial" pitchFamily="34" charset="0"/>
            </a:endParaRPr>
          </a:p>
        </p:txBody>
      </p:sp>
    </p:spTree>
    <p:extLst>
      <p:ext uri="{BB962C8B-B14F-4D97-AF65-F5344CB8AC3E}">
        <p14:creationId xmlns:p14="http://schemas.microsoft.com/office/powerpoint/2010/main" val="39543940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a:extLst>
              <a:ext uri="{FF2B5EF4-FFF2-40B4-BE49-F238E27FC236}">
                <a16:creationId xmlns:a16="http://schemas.microsoft.com/office/drawing/2014/main" id="{BE2758A8-D6B2-4806-B224-0600E75B0E79}"/>
              </a:ext>
            </a:extLst>
          </p:cNvPr>
          <p:cNvSpPr>
            <a:spLocks noGrp="1" noRot="1" noChangeAspect="1" noTextEdit="1"/>
          </p:cNvSpPr>
          <p:nvPr>
            <p:ph type="sldImg"/>
          </p:nvPr>
        </p:nvSpPr>
        <p:spPr>
          <a:xfrm>
            <a:off x="685800" y="469900"/>
            <a:ext cx="5486400" cy="3086100"/>
          </a:xfrm>
          <a:ln/>
        </p:spPr>
      </p:sp>
      <p:sp>
        <p:nvSpPr>
          <p:cNvPr id="75779" name="Notes Placeholder 2">
            <a:extLst>
              <a:ext uri="{FF2B5EF4-FFF2-40B4-BE49-F238E27FC236}">
                <a16:creationId xmlns:a16="http://schemas.microsoft.com/office/drawing/2014/main" id="{DFE6E226-E92A-4E38-B38B-665454BB2DBE}"/>
              </a:ext>
            </a:extLst>
          </p:cNvPr>
          <p:cNvSpPr>
            <a:spLocks noGrp="1"/>
          </p:cNvSpPr>
          <p:nvPr>
            <p:ph type="body" idx="1"/>
          </p:nvPr>
        </p:nvSpPr>
        <p:spPr>
          <a:xfrm>
            <a:off x="330200" y="4044950"/>
            <a:ext cx="6261100" cy="46402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ZA"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Calibri" panose="020F0502020204030204" pitchFamily="34" charset="0"/>
              </a:rPr>
              <a:t>Phase 3 – Isolation with 2 VPs: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mn-cs"/>
            </a:endParaRPr>
          </a:p>
          <a:p>
            <a:r>
              <a:rPr lang="en-US" altLang="en-US" sz="1600" dirty="0"/>
              <a:t>This isolation procedure can be used to effectively isolate 2 VP’s provided the safety distances can be achieved.</a:t>
            </a:r>
          </a:p>
          <a:p>
            <a:endParaRPr lang="en-US" altLang="en-US" sz="1600" dirty="0"/>
          </a:p>
          <a:p>
            <a:r>
              <a:rPr lang="en-US" altLang="en-US" sz="1600" dirty="0"/>
              <a:t>This slide visually shows this and is just to highlight how this is achieved.  The process is exactly the same as the previous isolation slide.</a:t>
            </a:r>
          </a:p>
        </p:txBody>
      </p:sp>
      <p:sp>
        <p:nvSpPr>
          <p:cNvPr id="75780" name="Slide Number Placeholder 3">
            <a:extLst>
              <a:ext uri="{FF2B5EF4-FFF2-40B4-BE49-F238E27FC236}">
                <a16:creationId xmlns:a16="http://schemas.microsoft.com/office/drawing/2014/main" id="{F9FA45C7-0821-4636-A94B-8132B9F62D08}"/>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BDD21444-0724-40ED-95F7-D4A703E4E773}" type="slidenum">
              <a:rPr lang="en-GB" altLang="en-US" sz="1200">
                <a:solidFill>
                  <a:srgbClr val="000000"/>
                </a:solidFill>
                <a:latin typeface="Calibri" panose="020F0502020204030204" pitchFamily="34" charset="0"/>
              </a:rPr>
              <a:pPr/>
              <a:t>30</a:t>
            </a:fld>
            <a:endParaRPr lang="en-GB"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37959078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3CF24-16C0-AF8F-C5AD-6D7FDF765D68}"/>
            </a:ext>
          </a:extLst>
        </p:cNvPr>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F98BF3F9-3C95-0695-EE59-4DAB220B2FA3}"/>
              </a:ext>
            </a:extLst>
          </p:cNvPr>
          <p:cNvSpPr>
            <a:spLocks noGrp="1" noRot="1" noChangeAspect="1" noChangeArrowheads="1" noTextEdit="1"/>
          </p:cNvSpPr>
          <p:nvPr>
            <p:ph type="sldImg"/>
          </p:nvPr>
        </p:nvSpPr>
        <p:spPr>
          <a:ln/>
        </p:spPr>
      </p:sp>
      <p:sp>
        <p:nvSpPr>
          <p:cNvPr id="71683" name="Notes Placeholder 2">
            <a:extLst>
              <a:ext uri="{FF2B5EF4-FFF2-40B4-BE49-F238E27FC236}">
                <a16:creationId xmlns:a16="http://schemas.microsoft.com/office/drawing/2014/main" id="{65759E36-CE6D-5C59-0C04-A9C7320C522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dirty="0">
                <a:solidFill>
                  <a:srgbClr val="632523"/>
                </a:solidFill>
              </a:rPr>
              <a:t>When crossing linear features, they need to be searched thoroughly.</a:t>
            </a:r>
          </a:p>
          <a:p>
            <a:endParaRPr lang="en-US" dirty="0">
              <a:solidFill>
                <a:srgbClr val="632523"/>
              </a:solidFill>
            </a:endParaRPr>
          </a:p>
          <a:p>
            <a:r>
              <a:rPr lang="en-US" dirty="0">
                <a:solidFill>
                  <a:srgbClr val="632523"/>
                </a:solidFill>
              </a:rPr>
              <a:t>Ditches and rivers with water are an easy place to conceal command wires, these need to be searched (see example photos)</a:t>
            </a:r>
            <a:endParaRPr lang="en-US" dirty="0"/>
          </a:p>
          <a:p>
            <a:endParaRPr lang="en-US" dirty="0">
              <a:solidFill>
                <a:srgbClr val="632523"/>
              </a:solidFill>
            </a:endParaRPr>
          </a:p>
          <a:p>
            <a:r>
              <a:rPr lang="en-US" dirty="0">
                <a:solidFill>
                  <a:srgbClr val="632523"/>
                </a:solidFill>
                <a:ea typeface="Calibri" panose="020F0502020204030204"/>
                <a:cs typeface="Calibri" panose="020F0502020204030204"/>
              </a:rPr>
              <a:t>Images Courtesy of WO2 Paul Hartin, British Army</a:t>
            </a:r>
          </a:p>
        </p:txBody>
      </p:sp>
      <p:sp>
        <p:nvSpPr>
          <p:cNvPr id="71684" name="Date Placeholder 3">
            <a:extLst>
              <a:ext uri="{FF2B5EF4-FFF2-40B4-BE49-F238E27FC236}">
                <a16:creationId xmlns:a16="http://schemas.microsoft.com/office/drawing/2014/main" id="{00AB37C5-A57B-44BD-59D8-F9784CDAAB13}"/>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71DDA9E6-4871-4D6D-8CBF-0ABA3C3414B4}"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71685" name="Slide Number Placeholder 4">
            <a:extLst>
              <a:ext uri="{FF2B5EF4-FFF2-40B4-BE49-F238E27FC236}">
                <a16:creationId xmlns:a16="http://schemas.microsoft.com/office/drawing/2014/main" id="{18E64999-D44E-516F-009B-058651258315}"/>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9EF606EC-A436-4D26-89A7-E429D7733324}" type="slidenum">
              <a:rPr lang="en-GB" altLang="en-US" sz="1200">
                <a:solidFill>
                  <a:srgbClr val="000000"/>
                </a:solidFill>
                <a:latin typeface="Calibri" panose="020F0502020204030204" pitchFamily="34" charset="0"/>
              </a:rPr>
              <a:pPr/>
              <a:t>31</a:t>
            </a:fld>
            <a:endParaRPr lang="en-GB"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24159761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71A8A734-887B-44F1-B1B5-4F82AFAEF04C}"/>
              </a:ext>
            </a:extLst>
          </p:cNvPr>
          <p:cNvSpPr>
            <a:spLocks noGrp="1" noRot="1" noChangeAspect="1" noChangeArrowheads="1" noTextEdit="1"/>
          </p:cNvSpPr>
          <p:nvPr>
            <p:ph type="sldImg"/>
          </p:nvPr>
        </p:nvSpPr>
        <p:spPr>
          <a:ln/>
        </p:spPr>
      </p:sp>
      <p:sp>
        <p:nvSpPr>
          <p:cNvPr id="77827" name="Notes Placeholder 2">
            <a:extLst>
              <a:ext uri="{FF2B5EF4-FFF2-40B4-BE49-F238E27FC236}">
                <a16:creationId xmlns:a16="http://schemas.microsoft.com/office/drawing/2014/main" id="{9D9CDA67-8916-4C1A-A639-ADC04B146F95}"/>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z="1200" b="1" dirty="0">
                <a:solidFill>
                  <a:srgbClr val="632523"/>
                </a:solidFill>
              </a:rPr>
              <a:t>Method of Attack:</a:t>
            </a:r>
          </a:p>
          <a:p>
            <a:endParaRPr lang="en-GB" altLang="en-US" sz="1200" b="1" dirty="0">
              <a:solidFill>
                <a:srgbClr val="632523"/>
              </a:solidFill>
            </a:endParaRPr>
          </a:p>
          <a:p>
            <a:r>
              <a:rPr lang="en-US" altLang="en-US" dirty="0"/>
              <a:t>By conducting an isolation it removes the risk of physical links running into a VP.  Command wire and command pull devices.</a:t>
            </a:r>
          </a:p>
        </p:txBody>
      </p:sp>
      <p:sp>
        <p:nvSpPr>
          <p:cNvPr id="77828" name="Date Placeholder 3">
            <a:extLst>
              <a:ext uri="{FF2B5EF4-FFF2-40B4-BE49-F238E27FC236}">
                <a16:creationId xmlns:a16="http://schemas.microsoft.com/office/drawing/2014/main" id="{F3E6FE8E-CD96-45C8-A6DD-A2A036663119}"/>
              </a:ext>
            </a:extLst>
          </p:cNvPr>
          <p:cNvSpPr>
            <a:spLocks noGrp="1" noChangeArrowheads="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36E0032E-F499-4ABD-86B9-864E1F7D38F8}"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77829" name="Slide Number Placeholder 4">
            <a:extLst>
              <a:ext uri="{FF2B5EF4-FFF2-40B4-BE49-F238E27FC236}">
                <a16:creationId xmlns:a16="http://schemas.microsoft.com/office/drawing/2014/main" id="{6E0A85BF-1C3B-4A98-BBB3-38F178CDC30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E166A38E-A9B1-480E-9F85-7BF4F21418B9}" type="slidenum">
              <a:rPr lang="en-GB" altLang="en-US" sz="1200">
                <a:solidFill>
                  <a:srgbClr val="000000"/>
                </a:solidFill>
                <a:latin typeface="Calibri" panose="020F0502020204030204" pitchFamily="34" charset="0"/>
              </a:rPr>
              <a:pPr/>
              <a:t>32</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a:extLst>
              <a:ext uri="{FF2B5EF4-FFF2-40B4-BE49-F238E27FC236}">
                <a16:creationId xmlns:a16="http://schemas.microsoft.com/office/drawing/2014/main" id="{D00BDAE6-E70F-4AC6-85D0-D13540654D17}"/>
              </a:ext>
            </a:extLst>
          </p:cNvPr>
          <p:cNvSpPr>
            <a:spLocks noGrp="1" noRot="1" noChangeAspect="1" noChangeArrowheads="1" noTextEdit="1"/>
          </p:cNvSpPr>
          <p:nvPr>
            <p:ph type="sldImg"/>
          </p:nvPr>
        </p:nvSpPr>
        <p:spPr>
          <a:ln/>
        </p:spPr>
      </p:sp>
      <p:sp>
        <p:nvSpPr>
          <p:cNvPr id="81923" name="Notes Placeholder 2">
            <a:extLst>
              <a:ext uri="{FF2B5EF4-FFF2-40B4-BE49-F238E27FC236}">
                <a16:creationId xmlns:a16="http://schemas.microsoft.com/office/drawing/2014/main" id="{84C4E0B3-CB2E-47BE-816F-E955CA4402E5}"/>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rPr>
              <a:t>Phase 4 – Route Search:</a:t>
            </a:r>
            <a:endParaRPr lang="en-US" altLang="en-US" dirty="0"/>
          </a:p>
        </p:txBody>
      </p:sp>
      <p:sp>
        <p:nvSpPr>
          <p:cNvPr id="81924" name="Date Placeholder 3">
            <a:extLst>
              <a:ext uri="{FF2B5EF4-FFF2-40B4-BE49-F238E27FC236}">
                <a16:creationId xmlns:a16="http://schemas.microsoft.com/office/drawing/2014/main" id="{16938DE2-3C3E-47A3-9E6F-F88EF781E54C}"/>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6646E235-833D-42C7-A717-7CAAD4A00EE8}"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81925" name="Slide Number Placeholder 4">
            <a:extLst>
              <a:ext uri="{FF2B5EF4-FFF2-40B4-BE49-F238E27FC236}">
                <a16:creationId xmlns:a16="http://schemas.microsoft.com/office/drawing/2014/main" id="{8F81CEE3-3F93-490E-88FD-408234314E34}"/>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8D2B2983-6FED-4483-9F37-83EB83B9BC30}" type="slidenum">
              <a:rPr lang="en-GB" altLang="en-US" sz="1200">
                <a:solidFill>
                  <a:srgbClr val="000000"/>
                </a:solidFill>
                <a:latin typeface="Calibri" panose="020F0502020204030204" pitchFamily="34" charset="0"/>
              </a:rPr>
              <a:pPr/>
              <a:t>33</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4F78939F-4BE4-4174-9A35-2630DB4EBEE6}"/>
              </a:ext>
            </a:extLst>
          </p:cNvPr>
          <p:cNvSpPr>
            <a:spLocks noGrp="1" noRot="1" noChangeAspect="1" noChangeArrowheads="1" noTextEdit="1"/>
          </p:cNvSpPr>
          <p:nvPr>
            <p:ph type="sldImg"/>
          </p:nvPr>
        </p:nvSpPr>
        <p:spPr>
          <a:ln/>
        </p:spPr>
      </p:sp>
      <p:sp>
        <p:nvSpPr>
          <p:cNvPr id="83971" name="Notes Placeholder 2">
            <a:extLst>
              <a:ext uri="{FF2B5EF4-FFF2-40B4-BE49-F238E27FC236}">
                <a16:creationId xmlns:a16="http://schemas.microsoft.com/office/drawing/2014/main" id="{7ACE8255-678F-4C4F-8505-BDF1F09A5E4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kumimoji="0" lang="en-GB" sz="1200" b="1" i="0" u="none" strike="noStrike" kern="1200" cap="none" spc="0" normalizeH="0" baseline="0" noProof="0" dirty="0">
                <a:ln>
                  <a:noFill/>
                </a:ln>
                <a:solidFill>
                  <a:srgbClr val="C0504D">
                    <a:lumMod val="50000"/>
                  </a:srgbClr>
                </a:solidFill>
                <a:effectLst/>
                <a:uLnTx/>
                <a:uFillTx/>
                <a:latin typeface="Calibri"/>
                <a:ea typeface="+mj-ea"/>
                <a:cs typeface="+mj-cs"/>
              </a:rPr>
              <a:t>Route Search:</a:t>
            </a:r>
          </a:p>
          <a:p>
            <a:endParaRPr kumimoji="0" lang="en-GB" altLang="en-US" sz="1200" b="1" i="0" u="none" strike="noStrike" kern="1200" cap="none" spc="0" normalizeH="0" baseline="0" noProof="0" dirty="0">
              <a:ln>
                <a:noFill/>
              </a:ln>
              <a:solidFill>
                <a:srgbClr val="C0504D">
                  <a:lumMod val="50000"/>
                </a:srgbClr>
              </a:solidFill>
              <a:effectLst/>
              <a:uLnTx/>
              <a:uFillTx/>
              <a:latin typeface="Calibri"/>
              <a:ea typeface="+mj-ea"/>
              <a:cs typeface="+mj-cs"/>
            </a:endParaRPr>
          </a:p>
          <a:p>
            <a:r>
              <a:rPr lang="en-ZA" altLang="en-US" dirty="0"/>
              <a:t>The aim of this final part of the procedure is to now search the route and through the VPs, ensuring the route is clear of IEDs for the convoy to then move through. </a:t>
            </a:r>
          </a:p>
          <a:p>
            <a:endParaRPr lang="en-ZA" altLang="en-US" dirty="0"/>
          </a:p>
          <a:p>
            <a:r>
              <a:rPr lang="en-US" altLang="en-US" dirty="0"/>
              <a:t>It is usually carried out by four searchers, each equipped with a detector and a slung weapon, along with a team leader (TL) who oversees the searchers and ensures that correct search techniques and proper overlap are maintained. </a:t>
            </a:r>
            <a:endParaRPr lang="en-GB" altLang="en-US" dirty="0"/>
          </a:p>
          <a:p>
            <a:endParaRPr lang="en-US" altLang="en-US" dirty="0"/>
          </a:p>
        </p:txBody>
      </p:sp>
      <p:sp>
        <p:nvSpPr>
          <p:cNvPr id="83972" name="Date Placeholder 3">
            <a:extLst>
              <a:ext uri="{FF2B5EF4-FFF2-40B4-BE49-F238E27FC236}">
                <a16:creationId xmlns:a16="http://schemas.microsoft.com/office/drawing/2014/main" id="{71BA7CA6-3900-4719-93BF-6E6EF728C220}"/>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D5B5103A-28DD-409F-9F71-6656DDC5AC4A}"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83973" name="Slide Number Placeholder 4">
            <a:extLst>
              <a:ext uri="{FF2B5EF4-FFF2-40B4-BE49-F238E27FC236}">
                <a16:creationId xmlns:a16="http://schemas.microsoft.com/office/drawing/2014/main" id="{4FF870EA-82E8-4AE0-9AE1-43F39C0308DF}"/>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752EA1F7-7CA1-4D89-9DB7-1BE319497166}" type="slidenum">
              <a:rPr lang="en-GB" altLang="en-US" sz="1200">
                <a:solidFill>
                  <a:srgbClr val="000000"/>
                </a:solidFill>
                <a:latin typeface="Calibri" panose="020F0502020204030204" pitchFamily="34" charset="0"/>
              </a:rPr>
              <a:pPr/>
              <a:t>34</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a:extLst>
              <a:ext uri="{FF2B5EF4-FFF2-40B4-BE49-F238E27FC236}">
                <a16:creationId xmlns:a16="http://schemas.microsoft.com/office/drawing/2014/main" id="{2DA7AA9A-DB85-46C9-ADE5-A05ACAA72C20}"/>
              </a:ext>
            </a:extLst>
          </p:cNvPr>
          <p:cNvSpPr>
            <a:spLocks noGrp="1" noRot="1" noChangeAspect="1" noTextEdit="1"/>
          </p:cNvSpPr>
          <p:nvPr>
            <p:ph type="sldImg"/>
          </p:nvPr>
        </p:nvSpPr>
        <p:spPr>
          <a:ln/>
        </p:spPr>
      </p:sp>
      <p:sp>
        <p:nvSpPr>
          <p:cNvPr id="82947" name="Notes Placeholder 2">
            <a:extLst>
              <a:ext uri="{FF2B5EF4-FFF2-40B4-BE49-F238E27FC236}">
                <a16:creationId xmlns:a16="http://schemas.microsoft.com/office/drawing/2014/main" id="{9345D89F-5971-467E-855B-C3D0E841F11C}"/>
              </a:ext>
            </a:extLst>
          </p:cNvPr>
          <p:cNvSpPr>
            <a:spLocks noGrp="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spcAft>
                <a:spcPts val="0"/>
              </a:spcAft>
              <a:buFont typeface="Arial" panose="020B0604020202020204" pitchFamily="34" charset="0"/>
              <a:buNone/>
              <a:defRPr/>
            </a:pPr>
            <a:r>
              <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rPr>
              <a:t>Procedure:</a:t>
            </a:r>
            <a:endParaRPr lang="en-GB" dirty="0">
              <a:ea typeface="Times New Roman" panose="02020603050405020304" pitchFamily="18" charset="0"/>
              <a:cs typeface="Calibri" panose="020F0502020204030204" pitchFamily="34" charset="0"/>
            </a:endParaRPr>
          </a:p>
          <a:p>
            <a:pPr marL="342900" indent="-342900">
              <a:spcAft>
                <a:spcPts val="0"/>
              </a:spcAft>
              <a:buFont typeface="Arial" panose="020B0604020202020204" pitchFamily="34" charset="0"/>
              <a:buChar char="•"/>
              <a:defRPr/>
            </a:pPr>
            <a:endParaRPr lang="en-GB" dirty="0">
              <a:ea typeface="Times New Roman" panose="02020603050405020304" pitchFamily="18" charset="0"/>
              <a:cs typeface="Calibri" panose="020F0502020204030204" pitchFamily="34" charset="0"/>
            </a:endParaRPr>
          </a:p>
          <a:p>
            <a:pPr marL="342900" indent="-342900">
              <a:spcAft>
                <a:spcPts val="0"/>
              </a:spcAft>
              <a:buFont typeface="Arial" panose="020B0604020202020204" pitchFamily="34" charset="0"/>
              <a:buChar char="•"/>
              <a:defRPr/>
            </a:pPr>
            <a:r>
              <a:rPr lang="en-GB" dirty="0">
                <a:ea typeface="Times New Roman" panose="02020603050405020304" pitchFamily="18" charset="0"/>
                <a:cs typeface="Calibri" panose="020F0502020204030204" pitchFamily="34" charset="0"/>
              </a:rPr>
              <a:t>The search team move forward conducting a search of the road surface and adjacent areas out to a distance in line with the threat.</a:t>
            </a:r>
            <a:endParaRPr lang="en-GB" sz="1400" dirty="0">
              <a:ea typeface="Times New Roman" panose="02020603050405020304" pitchFamily="18" charset="0"/>
              <a:cs typeface="Calibri" panose="020F0502020204030204" pitchFamily="34" charset="0"/>
            </a:endParaRPr>
          </a:p>
          <a:p>
            <a:pPr marL="342900" indent="-342900">
              <a:spcAft>
                <a:spcPts val="0"/>
              </a:spcAft>
              <a:buFont typeface="Arial" panose="020B0604020202020204" pitchFamily="34" charset="0"/>
              <a:buChar char="•"/>
              <a:defRPr/>
            </a:pPr>
            <a:r>
              <a:rPr lang="en-GB" dirty="0">
                <a:ea typeface="Times New Roman" panose="02020603050405020304" pitchFamily="18" charset="0"/>
                <a:cs typeface="Calibri" panose="020F0502020204030204" pitchFamily="34" charset="0"/>
              </a:rPr>
              <a:t>A minimum of 10m should be maintained between troops.</a:t>
            </a:r>
            <a:endParaRPr lang="en-GB" sz="1400" dirty="0">
              <a:ea typeface="Times New Roman" panose="02020603050405020304" pitchFamily="18" charset="0"/>
              <a:cs typeface="Calibri" panose="020F0502020204030204" pitchFamily="34" charset="0"/>
            </a:endParaRPr>
          </a:p>
          <a:p>
            <a:pPr marL="342900" indent="-342900">
              <a:spcAft>
                <a:spcPts val="0"/>
              </a:spcAft>
              <a:buFont typeface="Arial" panose="020B0604020202020204" pitchFamily="34" charset="0"/>
              <a:buChar char="•"/>
              <a:defRPr/>
            </a:pPr>
            <a:r>
              <a:rPr lang="en-GB" dirty="0">
                <a:ea typeface="Times New Roman" panose="02020603050405020304" pitchFamily="18" charset="0"/>
                <a:cs typeface="Calibri" panose="020F0502020204030204" pitchFamily="34" charset="0"/>
              </a:rPr>
              <a:t>If a vehicle is moving forward with the search team it should be directly behind the TL unless this would disrupt the search.</a:t>
            </a:r>
            <a:endParaRPr lang="en-GB" sz="1400" dirty="0">
              <a:ea typeface="Times New Roman" panose="02020603050405020304" pitchFamily="18" charset="0"/>
              <a:cs typeface="Calibri" panose="020F0502020204030204" pitchFamily="34" charset="0"/>
            </a:endParaRPr>
          </a:p>
          <a:p>
            <a:pPr marL="342900" indent="-342900">
              <a:spcAft>
                <a:spcPts val="0"/>
              </a:spcAft>
              <a:buFont typeface="Arial" panose="020B0604020202020204" pitchFamily="34" charset="0"/>
              <a:buChar char="•"/>
              <a:defRPr/>
            </a:pPr>
            <a:r>
              <a:rPr lang="en-GB" dirty="0">
                <a:ea typeface="Times New Roman" panose="02020603050405020304" pitchFamily="18" charset="0"/>
                <a:cs typeface="Calibri" panose="020F0502020204030204" pitchFamily="34" charset="0"/>
              </a:rPr>
              <a:t>Areas of responsibility must overlap to ensure full coverage.</a:t>
            </a:r>
            <a:endParaRPr lang="en-GB" sz="1400" dirty="0">
              <a:ea typeface="Times New Roman" panose="02020603050405020304" pitchFamily="18" charset="0"/>
              <a:cs typeface="Calibri" panose="020F0502020204030204" pitchFamily="34" charset="0"/>
            </a:endParaRPr>
          </a:p>
          <a:p>
            <a:pPr>
              <a:defRPr/>
            </a:pPr>
            <a:endParaRPr lang="en-GB" altLang="en-US" dirty="0"/>
          </a:p>
        </p:txBody>
      </p:sp>
      <p:sp>
        <p:nvSpPr>
          <p:cNvPr id="86020" name="Slide Number Placeholder 3">
            <a:extLst>
              <a:ext uri="{FF2B5EF4-FFF2-40B4-BE49-F238E27FC236}">
                <a16:creationId xmlns:a16="http://schemas.microsoft.com/office/drawing/2014/main" id="{D9A91317-95BF-4CA4-9340-E7E22C16EE84}"/>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9CAC4FAB-5C4F-43C6-8E75-897F7DA5B954}" type="slidenum">
              <a:rPr lang="en-GB" altLang="en-US" sz="1200">
                <a:solidFill>
                  <a:srgbClr val="000000"/>
                </a:solidFill>
                <a:latin typeface="Calibri" panose="020F0502020204030204" pitchFamily="34" charset="0"/>
              </a:rPr>
              <a:pPr/>
              <a:t>35</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a:extLst>
              <a:ext uri="{FF2B5EF4-FFF2-40B4-BE49-F238E27FC236}">
                <a16:creationId xmlns:a16="http://schemas.microsoft.com/office/drawing/2014/main" id="{C3760D0C-214F-4B77-8976-139023806CE5}"/>
              </a:ext>
            </a:extLst>
          </p:cNvPr>
          <p:cNvSpPr>
            <a:spLocks noGrp="1" noChangeArrowheads="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92F8238B-B02A-44DC-B270-6A07C50D6BB6}"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88067" name="Rectangle 7">
            <a:extLst>
              <a:ext uri="{FF2B5EF4-FFF2-40B4-BE49-F238E27FC236}">
                <a16:creationId xmlns:a16="http://schemas.microsoft.com/office/drawing/2014/main" id="{773AA335-2A87-4DF7-BEE1-EE40237FEF2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F5AFE4E3-1004-41F8-A461-2743651D6BD2}" type="slidenum">
              <a:rPr lang="en-GB" altLang="en-US" sz="1200">
                <a:solidFill>
                  <a:srgbClr val="000000"/>
                </a:solidFill>
                <a:latin typeface="Calibri" panose="020F0502020204030204" pitchFamily="34" charset="0"/>
              </a:rPr>
              <a:pPr/>
              <a:t>36</a:t>
            </a:fld>
            <a:endParaRPr lang="en-GB" altLang="en-US" sz="1200">
              <a:solidFill>
                <a:srgbClr val="000000"/>
              </a:solidFill>
              <a:latin typeface="Calibri" panose="020F0502020204030204" pitchFamily="34" charset="0"/>
            </a:endParaRPr>
          </a:p>
        </p:txBody>
      </p:sp>
      <p:sp>
        <p:nvSpPr>
          <p:cNvPr id="88068" name="Rectangle 2">
            <a:extLst>
              <a:ext uri="{FF2B5EF4-FFF2-40B4-BE49-F238E27FC236}">
                <a16:creationId xmlns:a16="http://schemas.microsoft.com/office/drawing/2014/main" id="{D7B1A31F-D376-418A-9689-12D4EBCE66D6}"/>
              </a:ext>
            </a:extLst>
          </p:cNvPr>
          <p:cNvSpPr>
            <a:spLocks noGrp="1" noRot="1" noChangeAspect="1" noChangeArrowheads="1" noTextEdit="1"/>
          </p:cNvSpPr>
          <p:nvPr>
            <p:ph type="sldImg"/>
          </p:nvPr>
        </p:nvSpPr>
        <p:spPr>
          <a:ln/>
        </p:spPr>
      </p:sp>
      <p:sp>
        <p:nvSpPr>
          <p:cNvPr id="88069" name="Rectangle 3">
            <a:extLst>
              <a:ext uri="{FF2B5EF4-FFF2-40B4-BE49-F238E27FC236}">
                <a16:creationId xmlns:a16="http://schemas.microsoft.com/office/drawing/2014/main" id="{1FFE5C90-EFC9-4DC8-9595-6594BE1A7E47}"/>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rPr>
              <a:t>Route Search Team Composition:</a:t>
            </a:r>
          </a:p>
          <a:p>
            <a:pPr eaLnBrk="1" hangingPunct="1"/>
            <a:endParaRPr lang="en-GB" altLang="en-US" dirty="0"/>
          </a:p>
          <a:p>
            <a:pPr eaLnBrk="1" hangingPunct="1"/>
            <a:r>
              <a:rPr lang="en-GB" altLang="en-US" dirty="0"/>
              <a:t>Team Composition – 5</a:t>
            </a:r>
          </a:p>
          <a:p>
            <a:pPr eaLnBrk="1" hangingPunct="1"/>
            <a:endParaRPr lang="en-GB" altLang="en-US" dirty="0"/>
          </a:p>
          <a:p>
            <a:pPr marL="171450" indent="-171450" eaLnBrk="1" hangingPunct="1">
              <a:buFont typeface="Arial" panose="020B0604020202020204" pitchFamily="34" charset="0"/>
              <a:buChar char="•"/>
            </a:pPr>
            <a:r>
              <a:rPr lang="en-GB" altLang="en-US" dirty="0"/>
              <a:t>Outer Road Man (ORM)</a:t>
            </a:r>
          </a:p>
          <a:p>
            <a:pPr marL="171450" indent="-171450" eaLnBrk="1" hangingPunct="1">
              <a:buFont typeface="Arial" panose="020B0604020202020204" pitchFamily="34" charset="0"/>
              <a:buChar char="•"/>
            </a:pPr>
            <a:r>
              <a:rPr lang="en-GB" altLang="en-US" dirty="0"/>
              <a:t>Outer Road Man (ORM)</a:t>
            </a:r>
          </a:p>
          <a:p>
            <a:pPr marL="171450" indent="-171450" eaLnBrk="1" hangingPunct="1">
              <a:buFont typeface="Arial" panose="020B0604020202020204" pitchFamily="34" charset="0"/>
              <a:buChar char="•"/>
            </a:pPr>
            <a:r>
              <a:rPr lang="en-GB" altLang="en-US" dirty="0"/>
              <a:t>Inner Road Man (IRM)</a:t>
            </a:r>
          </a:p>
          <a:p>
            <a:pPr marL="171450" indent="-171450" eaLnBrk="1" hangingPunct="1">
              <a:buFont typeface="Arial" panose="020B0604020202020204" pitchFamily="34" charset="0"/>
              <a:buChar char="•"/>
            </a:pPr>
            <a:r>
              <a:rPr lang="en-GB" altLang="en-US" dirty="0"/>
              <a:t>Inner Road Man (IRM)</a:t>
            </a:r>
          </a:p>
          <a:p>
            <a:pPr marL="171450" indent="-171450" eaLnBrk="1" hangingPunct="1">
              <a:buFont typeface="Arial" panose="020B0604020202020204" pitchFamily="34" charset="0"/>
              <a:buChar char="•"/>
            </a:pPr>
            <a:r>
              <a:rPr lang="en-GB" altLang="en-US" dirty="0"/>
              <a:t>Team Leader (TL)</a:t>
            </a:r>
          </a:p>
          <a:p>
            <a:pPr eaLnBrk="1" hangingPunct="1"/>
            <a:endParaRPr lang="en-GB" altLang="en-US" dirty="0"/>
          </a:p>
          <a:p>
            <a:pPr eaLnBrk="1" hangingPunct="1"/>
            <a:r>
              <a:rPr lang="en-GB" altLang="en-US" dirty="0"/>
              <a:t>The remainder of the team stays in the vehicle or ICP</a:t>
            </a:r>
          </a:p>
          <a:p>
            <a:pPr eaLnBrk="1" hangingPunct="1"/>
            <a:endParaRPr lang="en-GB" altLang="en-US" dirty="0"/>
          </a:p>
          <a:p>
            <a:pPr eaLnBrk="1" hangingPunct="1"/>
            <a:r>
              <a:rPr lang="en-GB" altLang="en-US" dirty="0"/>
              <a:t>“More team members can be added if required” – For example, if the route is too wide for the standard configuration or if the threat states that devices or components can be placed to the sides of a route (EFP, Battery etc.)</a:t>
            </a:r>
          </a:p>
          <a:p>
            <a:pPr eaLnBrk="1" hangingPunct="1"/>
            <a:endParaRPr lang="en-GB"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a:extLst>
              <a:ext uri="{FF2B5EF4-FFF2-40B4-BE49-F238E27FC236}">
                <a16:creationId xmlns:a16="http://schemas.microsoft.com/office/drawing/2014/main" id="{BBCC6E1A-245C-4352-B50C-17A69084DB97}"/>
              </a:ext>
            </a:extLst>
          </p:cNvPr>
          <p:cNvSpPr>
            <a:spLocks noGrp="1" noRot="1" noChangeAspect="1" noTextEdit="1"/>
          </p:cNvSpPr>
          <p:nvPr>
            <p:ph type="sldImg"/>
          </p:nvPr>
        </p:nvSpPr>
        <p:spPr>
          <a:xfrm>
            <a:off x="685800" y="469900"/>
            <a:ext cx="5486400" cy="3086100"/>
          </a:xfrm>
          <a:ln/>
        </p:spPr>
      </p:sp>
      <p:sp>
        <p:nvSpPr>
          <p:cNvPr id="90115" name="Notes Placeholder 2">
            <a:extLst>
              <a:ext uri="{FF2B5EF4-FFF2-40B4-BE49-F238E27FC236}">
                <a16:creationId xmlns:a16="http://schemas.microsoft.com/office/drawing/2014/main" id="{C7A4498C-BE3B-4865-BEED-71E094D8E5C6}"/>
              </a:ext>
            </a:extLst>
          </p:cNvPr>
          <p:cNvSpPr>
            <a:spLocks noGrp="1"/>
          </p:cNvSpPr>
          <p:nvPr>
            <p:ph type="body" idx="1"/>
          </p:nvPr>
        </p:nvSpPr>
        <p:spPr>
          <a:xfrm>
            <a:off x="330200" y="4044950"/>
            <a:ext cx="6261100" cy="46402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ZA"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Calibri" panose="020F0502020204030204" pitchFamily="34" charset="0"/>
              </a:rPr>
              <a:t>Route Search Team Configuration: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mn-cs"/>
            </a:endParaRPr>
          </a:p>
          <a:p>
            <a:r>
              <a:rPr lang="en-GB" altLang="en-US" dirty="0"/>
              <a:t>Each searcher must maintain a 10m safety distance between them, this is controlled by the TL at the back of the route search.</a:t>
            </a:r>
          </a:p>
          <a:p>
            <a:endParaRPr lang="en-GB" altLang="en-US" dirty="0"/>
          </a:p>
          <a:p>
            <a:r>
              <a:rPr lang="en-GB" altLang="en-US" dirty="0"/>
              <a:t>If one searcher stops to investigate an anomaly, he must inform all other searchers so that they stop searching (take a knee).</a:t>
            </a:r>
          </a:p>
          <a:p>
            <a:endParaRPr lang="en-GB" altLang="en-US" dirty="0"/>
          </a:p>
          <a:p>
            <a:r>
              <a:rPr lang="en-GB" altLang="en-US" dirty="0"/>
              <a:t>This slide also shows the possible addition of extra searchers.</a:t>
            </a:r>
          </a:p>
          <a:p>
            <a:endParaRPr lang="en-US" altLang="en-US" sz="1600" dirty="0"/>
          </a:p>
        </p:txBody>
      </p:sp>
      <p:sp>
        <p:nvSpPr>
          <p:cNvPr id="90116" name="Slide Number Placeholder 3">
            <a:extLst>
              <a:ext uri="{FF2B5EF4-FFF2-40B4-BE49-F238E27FC236}">
                <a16:creationId xmlns:a16="http://schemas.microsoft.com/office/drawing/2014/main" id="{827EB186-86E1-4E70-B89B-2AE8A038F790}"/>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D853A318-F3F5-4A4D-AE41-30312D3B4F11}" type="slidenum">
              <a:rPr lang="en-GB" altLang="en-US" sz="1200">
                <a:solidFill>
                  <a:srgbClr val="000000"/>
                </a:solidFill>
                <a:latin typeface="Calibri" panose="020F0502020204030204" pitchFamily="34" charset="0"/>
              </a:rPr>
              <a:pPr/>
              <a:t>37</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E50CB2DA-2581-4F45-ABAE-FE7B846453C0}"/>
              </a:ext>
            </a:extLst>
          </p:cNvPr>
          <p:cNvSpPr>
            <a:spLocks noGrp="1" noRot="1" noChangeAspect="1" noTextEdit="1"/>
          </p:cNvSpPr>
          <p:nvPr>
            <p:ph type="sldImg"/>
          </p:nvPr>
        </p:nvSpPr>
        <p:spPr>
          <a:xfrm>
            <a:off x="685800" y="469900"/>
            <a:ext cx="5486400" cy="3086100"/>
          </a:xfrm>
          <a:ln/>
        </p:spPr>
      </p:sp>
      <p:sp>
        <p:nvSpPr>
          <p:cNvPr id="92163" name="Notes Placeholder 2">
            <a:extLst>
              <a:ext uri="{FF2B5EF4-FFF2-40B4-BE49-F238E27FC236}">
                <a16:creationId xmlns:a16="http://schemas.microsoft.com/office/drawing/2014/main" id="{21F2E45A-CE3B-4F0B-8128-8888AA060DB7}"/>
              </a:ext>
            </a:extLst>
          </p:cNvPr>
          <p:cNvSpPr>
            <a:spLocks noGrp="1"/>
          </p:cNvSpPr>
          <p:nvPr>
            <p:ph type="body" idx="1"/>
          </p:nvPr>
        </p:nvSpPr>
        <p:spPr>
          <a:xfrm>
            <a:off x="330200" y="4044950"/>
            <a:ext cx="6261100" cy="46402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ZA"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Calibri" panose="020F0502020204030204" pitchFamily="34" charset="0"/>
              </a:rPr>
              <a:t>Areas of Responsibility:</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mn-cs"/>
            </a:endParaRPr>
          </a:p>
          <a:p>
            <a:r>
              <a:rPr lang="en-US" altLang="en-US" sz="1600" dirty="0"/>
              <a:t>All areas of responsibility must overlap to ensure coverage.  It is the TL responsibility to monitor his searchers to ensure this is maintained throughout.</a:t>
            </a:r>
          </a:p>
          <a:p>
            <a:endParaRPr lang="en-US" altLang="en-US" sz="1600" dirty="0"/>
          </a:p>
          <a:p>
            <a:r>
              <a:rPr lang="en-US" altLang="en-US" sz="1600" dirty="0"/>
              <a:t>The 2 Outer Road Men not only search their lane of responsibility but must look into the route and visually search the route within the Inner Road Man lanes.  </a:t>
            </a:r>
          </a:p>
          <a:p>
            <a:endParaRPr lang="en-US" altLang="en-US" sz="1600" dirty="0"/>
          </a:p>
          <a:p>
            <a:r>
              <a:rPr lang="en-US" altLang="en-US" sz="1600" dirty="0"/>
              <a:t>This can highlight areas of concern to the TL and IRM enabling them to adjust their threat accordingly. </a:t>
            </a:r>
          </a:p>
          <a:p>
            <a:endParaRPr lang="en-US" altLang="en-US" sz="1600" dirty="0"/>
          </a:p>
        </p:txBody>
      </p:sp>
      <p:sp>
        <p:nvSpPr>
          <p:cNvPr id="92164" name="Slide Number Placeholder 3">
            <a:extLst>
              <a:ext uri="{FF2B5EF4-FFF2-40B4-BE49-F238E27FC236}">
                <a16:creationId xmlns:a16="http://schemas.microsoft.com/office/drawing/2014/main" id="{F1E5C89F-D36E-47A5-80DA-56C0A9CE9744}"/>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38F01BED-544A-4578-8E85-1529C5D81E54}" type="slidenum">
              <a:rPr lang="en-GB" altLang="en-US" sz="1200">
                <a:solidFill>
                  <a:srgbClr val="000000"/>
                </a:solidFill>
                <a:latin typeface="Calibri" panose="020F0502020204030204" pitchFamily="34" charset="0"/>
              </a:rPr>
              <a:pPr/>
              <a:t>38</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E54942C2-BE0B-4276-8AA0-DD38AFD68781}"/>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1AD99080-5E87-45DD-B32D-47BF79D8AD12}"/>
              </a:ext>
            </a:extLst>
          </p:cNvPr>
          <p:cNvSpPr>
            <a:spLocks noGrp="1"/>
          </p:cNvSpPr>
          <p:nvPr>
            <p:ph type="body" idx="1"/>
          </p:nvPr>
        </p:nvSpPr>
        <p:spPr/>
        <p:txBody>
          <a:bodyPr/>
          <a:lstStyle/>
          <a:p>
            <a:pPr>
              <a:spcAft>
                <a:spcPts val="0"/>
              </a:spcAft>
              <a:defRPr/>
            </a:pPr>
            <a:r>
              <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rPr>
              <a:t>Responsibilities and Equipment:</a:t>
            </a:r>
          </a:p>
          <a:p>
            <a:pPr>
              <a:spcAft>
                <a:spcPts val="0"/>
              </a:spcAft>
              <a:defRPr/>
            </a:pPr>
            <a:endPar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endParaRPr>
          </a:p>
          <a:p>
            <a:pPr>
              <a:spcAft>
                <a:spcPts val="0"/>
              </a:spcAft>
              <a:defRPr/>
            </a:pPr>
            <a:r>
              <a:rPr lang="en-GB" dirty="0">
                <a:ea typeface="Times New Roman" panose="02020603050405020304" pitchFamily="18" charset="0"/>
              </a:rPr>
              <a:t>Team Leader (TL):</a:t>
            </a:r>
          </a:p>
          <a:p>
            <a:pPr>
              <a:spcAft>
                <a:spcPts val="0"/>
              </a:spcAft>
              <a:defRPr/>
            </a:pPr>
            <a:endParaRPr lang="en-GB" sz="1400" dirty="0">
              <a:ea typeface="Times New Roman" panose="02020603050405020304" pitchFamily="18" charset="0"/>
            </a:endParaRPr>
          </a:p>
          <a:p>
            <a:pPr marL="342900" indent="-342900">
              <a:spcAft>
                <a:spcPts val="0"/>
              </a:spcAft>
              <a:buFont typeface="Arial" panose="020B0604020202020204" pitchFamily="34" charset="0"/>
              <a:buChar char="•"/>
              <a:defRPr/>
            </a:pPr>
            <a:r>
              <a:rPr lang="en-GB" dirty="0">
                <a:ea typeface="Times New Roman" panose="02020603050405020304" pitchFamily="18" charset="0"/>
                <a:cs typeface="Calibri" panose="020F0502020204030204" pitchFamily="34" charset="0"/>
              </a:rPr>
              <a:t>Command and control of Road Party</a:t>
            </a:r>
            <a:endParaRPr lang="en-GB" sz="1400" dirty="0">
              <a:ea typeface="Times New Roman" panose="02020603050405020304" pitchFamily="18" charset="0"/>
              <a:cs typeface="Calibri" panose="020F0502020204030204" pitchFamily="34" charset="0"/>
            </a:endParaRPr>
          </a:p>
          <a:p>
            <a:pPr>
              <a:spcAft>
                <a:spcPts val="0"/>
              </a:spcAft>
              <a:defRPr/>
            </a:pPr>
            <a:r>
              <a:rPr lang="en-GB" dirty="0">
                <a:ea typeface="Times New Roman" panose="02020603050405020304" pitchFamily="18" charset="0"/>
              </a:rPr>
              <a:t>Equipment:</a:t>
            </a:r>
          </a:p>
          <a:p>
            <a:pPr>
              <a:spcAft>
                <a:spcPts val="0"/>
              </a:spcAft>
              <a:defRPr/>
            </a:pPr>
            <a:endParaRPr lang="en-GB" sz="1400" dirty="0">
              <a:ea typeface="Times New Roman" panose="02020603050405020304" pitchFamily="18" charset="0"/>
            </a:endParaRPr>
          </a:p>
          <a:p>
            <a:pPr marL="342900" indent="-342900">
              <a:spcAft>
                <a:spcPts val="0"/>
              </a:spcAft>
              <a:buFont typeface="Arial" panose="020B0604020202020204" pitchFamily="34" charset="0"/>
              <a:buChar char="•"/>
              <a:defRPr/>
            </a:pPr>
            <a:r>
              <a:rPr lang="en-GB" dirty="0">
                <a:ea typeface="Times New Roman" panose="02020603050405020304" pitchFamily="18" charset="0"/>
                <a:cs typeface="Calibri" panose="020F0502020204030204" pitchFamily="34" charset="0"/>
              </a:rPr>
              <a:t>Radio.</a:t>
            </a:r>
            <a:endParaRPr lang="en-GB" sz="1400" dirty="0">
              <a:ea typeface="Times New Roman" panose="02020603050405020304" pitchFamily="18" charset="0"/>
              <a:cs typeface="Calibri" panose="020F0502020204030204" pitchFamily="34" charset="0"/>
            </a:endParaRPr>
          </a:p>
          <a:p>
            <a:pPr marL="342900" indent="-342900">
              <a:spcAft>
                <a:spcPts val="0"/>
              </a:spcAft>
              <a:buFont typeface="Arial" panose="020B0604020202020204" pitchFamily="34" charset="0"/>
              <a:buChar char="•"/>
              <a:defRPr/>
            </a:pPr>
            <a:r>
              <a:rPr lang="en-GB" dirty="0">
                <a:ea typeface="Times New Roman" panose="02020603050405020304" pitchFamily="18" charset="0"/>
                <a:cs typeface="Calibri" panose="020F0502020204030204" pitchFamily="34" charset="0"/>
              </a:rPr>
              <a:t>Viewing aids.</a:t>
            </a:r>
          </a:p>
          <a:p>
            <a:pPr marL="342900" indent="-342900">
              <a:spcAft>
                <a:spcPts val="0"/>
              </a:spcAft>
              <a:buFont typeface="Arial" panose="020B0604020202020204" pitchFamily="34" charset="0"/>
              <a:buChar char="•"/>
              <a:defRPr/>
            </a:pPr>
            <a:r>
              <a:rPr lang="en-GB" sz="1400" dirty="0">
                <a:ea typeface="Times New Roman" panose="02020603050405020304" pitchFamily="18" charset="0"/>
                <a:cs typeface="Calibri" panose="020F0502020204030204" pitchFamily="34" charset="0"/>
              </a:rPr>
              <a:t>ECM – if vehicle mounted, then the vehicle can be directly behind the TL for ECM cover.</a:t>
            </a:r>
          </a:p>
          <a:p>
            <a:pPr>
              <a:defRPr/>
            </a:pPr>
            <a:endParaRPr lang="en-GB" dirty="0"/>
          </a:p>
        </p:txBody>
      </p:sp>
      <p:sp>
        <p:nvSpPr>
          <p:cNvPr id="94212" name="Date Placeholder 3">
            <a:extLst>
              <a:ext uri="{FF2B5EF4-FFF2-40B4-BE49-F238E27FC236}">
                <a16:creationId xmlns:a16="http://schemas.microsoft.com/office/drawing/2014/main" id="{9D3AD781-C871-444C-875A-0FB1DB667DDD}"/>
              </a:ext>
            </a:extLst>
          </p:cNvPr>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0534E88F-DBC6-4EEE-93A6-8C4A4E477903}" type="datetime5">
              <a:rPr lang="en-GB" altLang="en-US" sz="1200" smtClean="0">
                <a:solidFill>
                  <a:schemeClr val="tx1"/>
                </a:solidFill>
                <a:latin typeface="Calibri" panose="020F0502020204030204" pitchFamily="34" charset="0"/>
              </a:rPr>
              <a:pPr/>
              <a:t>15-Aug-25</a:t>
            </a:fld>
            <a:endParaRPr lang="en-GB" altLang="en-US" sz="1200">
              <a:solidFill>
                <a:schemeClr val="tx1"/>
              </a:solidFill>
              <a:latin typeface="Calibri" panose="020F0502020204030204" pitchFamily="34" charset="0"/>
            </a:endParaRPr>
          </a:p>
        </p:txBody>
      </p:sp>
      <p:sp>
        <p:nvSpPr>
          <p:cNvPr id="94213" name="Slide Number Placeholder 4">
            <a:extLst>
              <a:ext uri="{FF2B5EF4-FFF2-40B4-BE49-F238E27FC236}">
                <a16:creationId xmlns:a16="http://schemas.microsoft.com/office/drawing/2014/main" id="{A7A1007D-A802-42FA-86DC-C62F7141628D}"/>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0B2CA9C7-259B-4E0E-AF96-06FC3B6F7E4F}" type="slidenum">
              <a:rPr lang="en-GB" altLang="en-US" sz="1200">
                <a:solidFill>
                  <a:schemeClr val="tx1"/>
                </a:solidFill>
                <a:latin typeface="Calibri" panose="020F0502020204030204" pitchFamily="34" charset="0"/>
              </a:rPr>
              <a:pPr/>
              <a:t>39</a:t>
            </a:fld>
            <a:endParaRPr lang="en-GB" altLang="en-US" sz="1200">
              <a:solidFill>
                <a:schemeClr val="tx1"/>
              </a:solidFill>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ea typeface="MS PGothic" pitchFamily="34" charset="-128"/>
              </a:defRPr>
            </a:lvl1pPr>
            <a:lvl2pPr marL="757066" indent="-291179" eaLnBrk="0" hangingPunct="0">
              <a:defRPr sz="2400">
                <a:solidFill>
                  <a:schemeClr val="tx1"/>
                </a:solidFill>
                <a:latin typeface="Times New Roman" pitchFamily="18" charset="0"/>
                <a:ea typeface="MS PGothic" pitchFamily="34" charset="-128"/>
              </a:defRPr>
            </a:lvl2pPr>
            <a:lvl3pPr marL="1164717" indent="-232943" eaLnBrk="0" hangingPunct="0">
              <a:defRPr sz="2400">
                <a:solidFill>
                  <a:schemeClr val="tx1"/>
                </a:solidFill>
                <a:latin typeface="Times New Roman" pitchFamily="18" charset="0"/>
                <a:ea typeface="MS PGothic" pitchFamily="34" charset="-128"/>
              </a:defRPr>
            </a:lvl3pPr>
            <a:lvl4pPr marL="1630604" indent="-232943" eaLnBrk="0" hangingPunct="0">
              <a:defRPr sz="2400">
                <a:solidFill>
                  <a:schemeClr val="tx1"/>
                </a:solidFill>
                <a:latin typeface="Times New Roman" pitchFamily="18" charset="0"/>
                <a:ea typeface="MS PGothic" pitchFamily="34" charset="-128"/>
              </a:defRPr>
            </a:lvl4pPr>
            <a:lvl5pPr marL="2096491" indent="-232943" eaLnBrk="0" hangingPunct="0">
              <a:defRPr sz="2400">
                <a:solidFill>
                  <a:schemeClr val="tx1"/>
                </a:solidFill>
                <a:latin typeface="Times New Roman" pitchFamily="18" charset="0"/>
                <a:ea typeface="MS PGothic" pitchFamily="34" charset="-128"/>
              </a:defRPr>
            </a:lvl5pPr>
            <a:lvl6pPr marL="2562377"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3028264"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94151"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960038"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8EC0D51-D9AF-4A65-BF6F-98295766D6DD}" type="slidenum">
              <a:rPr kumimoji="0" lang="en-US" altLang="ja-JP" sz="1200" b="0" i="0" u="none" strike="noStrike" kern="1200" cap="none" spc="0" normalizeH="0" baseline="0" noProof="0">
                <a:ln>
                  <a:noFill/>
                </a:ln>
                <a:solidFill>
                  <a:prstClr val="black"/>
                </a:solidFill>
                <a:effectLst/>
                <a:uLnTx/>
                <a:uFillTx/>
                <a:latin typeface="Arial" pitchFamily="34" charset="0"/>
                <a:ea typeface="MS PGothic" pitchFamily="34" charset="-128"/>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altLang="ja-JP" sz="1200" b="0" i="0" u="none" strike="noStrike" kern="1200" cap="none" spc="0" normalizeH="0" baseline="0" noProof="0">
              <a:ln>
                <a:noFill/>
              </a:ln>
              <a:solidFill>
                <a:prstClr val="black"/>
              </a:solidFill>
              <a:effectLst/>
              <a:uLnTx/>
              <a:uFillTx/>
              <a:latin typeface="Arial" pitchFamily="34" charset="0"/>
              <a:ea typeface="MS PGothic" pitchFamily="34" charset="-128"/>
              <a:cs typeface="Arial"/>
              <a:sym typeface="Arial"/>
            </a:endParaRPr>
          </a:p>
        </p:txBody>
      </p:sp>
      <p:sp>
        <p:nvSpPr>
          <p:cNvPr id="2150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ea typeface="MS PGothic" pitchFamily="34" charset="-128"/>
              </a:defRPr>
            </a:lvl1pPr>
            <a:lvl2pPr marL="757066" indent="-291179" eaLnBrk="0" hangingPunct="0">
              <a:defRPr sz="2400">
                <a:solidFill>
                  <a:schemeClr val="tx1"/>
                </a:solidFill>
                <a:latin typeface="Times New Roman" pitchFamily="18" charset="0"/>
                <a:ea typeface="MS PGothic" pitchFamily="34" charset="-128"/>
              </a:defRPr>
            </a:lvl2pPr>
            <a:lvl3pPr marL="1164717" indent="-232943" eaLnBrk="0" hangingPunct="0">
              <a:defRPr sz="2400">
                <a:solidFill>
                  <a:schemeClr val="tx1"/>
                </a:solidFill>
                <a:latin typeface="Times New Roman" pitchFamily="18" charset="0"/>
                <a:ea typeface="MS PGothic" pitchFamily="34" charset="-128"/>
              </a:defRPr>
            </a:lvl3pPr>
            <a:lvl4pPr marL="1630604" indent="-232943" eaLnBrk="0" hangingPunct="0">
              <a:defRPr sz="2400">
                <a:solidFill>
                  <a:schemeClr val="tx1"/>
                </a:solidFill>
                <a:latin typeface="Times New Roman" pitchFamily="18" charset="0"/>
                <a:ea typeface="MS PGothic" pitchFamily="34" charset="-128"/>
              </a:defRPr>
            </a:lvl4pPr>
            <a:lvl5pPr marL="2096491" indent="-232943" eaLnBrk="0" hangingPunct="0">
              <a:defRPr sz="2400">
                <a:solidFill>
                  <a:schemeClr val="tx1"/>
                </a:solidFill>
                <a:latin typeface="Times New Roman" pitchFamily="18" charset="0"/>
                <a:ea typeface="MS PGothic" pitchFamily="34" charset="-128"/>
              </a:defRPr>
            </a:lvl5pPr>
            <a:lvl6pPr marL="2562377"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3028264"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94151"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960038"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4297872-7BAE-4E76-A125-E84DEF2C687B}" type="datetime1">
              <a:rPr kumimoji="0" lang="en-US" altLang="ja-JP" sz="1200" b="0" i="0" u="none" strike="noStrike" kern="1200" cap="none" spc="0" normalizeH="0" baseline="0" noProof="0">
                <a:ln>
                  <a:noFill/>
                </a:ln>
                <a:solidFill>
                  <a:prstClr val="black"/>
                </a:solidFill>
                <a:effectLst/>
                <a:uLnTx/>
                <a:uFillTx/>
                <a:latin typeface="Calibri" pitchFamily="34" charset="0"/>
                <a:ea typeface="MS PGothic" pitchFamily="34" charset="-128"/>
                <a:cs typeface="Calibri"/>
                <a:sym typeface="Calibri"/>
              </a:rPr>
              <a:pPr marL="0" marR="0" lvl="0" indent="0" algn="r" defTabSz="914400" rtl="0" eaLnBrk="1" fontAlgn="auto" latinLnBrk="0" hangingPunct="1">
                <a:lnSpc>
                  <a:spcPct val="100000"/>
                </a:lnSpc>
                <a:spcBef>
                  <a:spcPts val="0"/>
                </a:spcBef>
                <a:spcAft>
                  <a:spcPts val="0"/>
                </a:spcAft>
                <a:buClrTx/>
                <a:buSzTx/>
                <a:buFontTx/>
                <a:buNone/>
                <a:tabLst/>
                <a:defRPr/>
              </a:pPr>
              <a:t>8/15/2025</a:t>
            </a:fld>
            <a:endParaRPr kumimoji="0" lang="en-US" altLang="ja-JP" sz="1200" b="0" i="0" u="none" strike="noStrike" kern="1200" cap="none" spc="0" normalizeH="0" baseline="0" noProof="0">
              <a:ln>
                <a:noFill/>
              </a:ln>
              <a:solidFill>
                <a:prstClr val="black"/>
              </a:solidFill>
              <a:effectLst/>
              <a:uLnTx/>
              <a:uFillTx/>
              <a:latin typeface="Calibri" pitchFamily="34" charset="0"/>
              <a:ea typeface="MS PGothic" pitchFamily="34" charset="-128"/>
              <a:cs typeface="Calibri"/>
              <a:sym typeface="Calibri"/>
            </a:endParaRPr>
          </a:p>
        </p:txBody>
      </p:sp>
      <p:sp>
        <p:nvSpPr>
          <p:cNvPr id="21508" name="Notes Placeholder 2"/>
          <p:cNvSpPr>
            <a:spLocks noGrp="1"/>
          </p:cNvSpPr>
          <p:nvPr>
            <p:ph type="body" idx="1"/>
          </p:nvPr>
        </p:nvSpPr>
        <p:spPr bwMode="auto">
          <a:xfrm>
            <a:off x="701040" y="4415790"/>
            <a:ext cx="5608320" cy="4880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endParaRPr lang="en-US" sz="12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8045944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a:extLst>
              <a:ext uri="{FF2B5EF4-FFF2-40B4-BE49-F238E27FC236}">
                <a16:creationId xmlns:a16="http://schemas.microsoft.com/office/drawing/2014/main" id="{4CBAD282-17C8-4127-9DED-0A6FD7171BBA}"/>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62B76FDF-0291-4626-A74D-4EF5C719ADF0}"/>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28000"/>
              </a:spcBef>
              <a:spcAft>
                <a:spcPts val="0"/>
              </a:spcAft>
              <a:buClrTx/>
              <a:buSzTx/>
              <a:buFontTx/>
              <a:buNone/>
              <a:tabLst/>
              <a:defRPr/>
            </a:pPr>
            <a:r>
              <a:rPr kumimoji="0" lang="en-GB" sz="3600" b="1" i="0" u="none" strike="noStrike" kern="1200" cap="none" spc="0" normalizeH="0" baseline="0" noProof="0" dirty="0">
                <a:ln>
                  <a:noFill/>
                </a:ln>
                <a:solidFill>
                  <a:srgbClr val="C0504D">
                    <a:lumMod val="50000"/>
                  </a:srgbClr>
                </a:solidFill>
                <a:effectLst/>
                <a:uLnTx/>
                <a:uFillTx/>
                <a:latin typeface="Calibri"/>
                <a:ea typeface="+mn-ea"/>
                <a:cs typeface="+mn-cs"/>
              </a:rPr>
              <a:t>Responsibilities and Equipment:</a:t>
            </a:r>
          </a:p>
          <a:p>
            <a:pPr marL="0" marR="0" lvl="0" indent="0" algn="l" defTabSz="914400" rtl="0" eaLnBrk="0" fontAlgn="base" latinLnBrk="0" hangingPunct="0">
              <a:lnSpc>
                <a:spcPct val="100000"/>
              </a:lnSpc>
              <a:spcBef>
                <a:spcPct val="28000"/>
              </a:spcBef>
              <a:spcAft>
                <a:spcPts val="0"/>
              </a:spcAft>
              <a:buClrTx/>
              <a:buSzTx/>
              <a:buFontTx/>
              <a:buNone/>
              <a:tabLst/>
              <a:defRPr/>
            </a:pPr>
            <a:endParaRPr kumimoji="0" lang="en-GB" sz="3600" b="1" i="0" u="none" strike="noStrike" kern="1200" cap="none" spc="0" normalizeH="0" baseline="0" noProof="0" dirty="0">
              <a:ln>
                <a:noFill/>
              </a:ln>
              <a:solidFill>
                <a:srgbClr val="C0504D">
                  <a:lumMod val="50000"/>
                </a:srgbClr>
              </a:solidFill>
              <a:effectLst/>
              <a:uLnTx/>
              <a:uFillTx/>
              <a:latin typeface="Calibri"/>
              <a:ea typeface="+mn-ea"/>
              <a:cs typeface="+mn-cs"/>
            </a:endParaRPr>
          </a:p>
          <a:p>
            <a:pPr>
              <a:spcAft>
                <a:spcPts val="0"/>
              </a:spcAft>
              <a:defRPr/>
            </a:pPr>
            <a:r>
              <a:rPr lang="en-GB" dirty="0">
                <a:ea typeface="Times New Roman" panose="02020603050405020304" pitchFamily="18" charset="0"/>
              </a:rPr>
              <a:t>Outer Road Men (ORM):</a:t>
            </a:r>
          </a:p>
          <a:p>
            <a:pPr>
              <a:spcAft>
                <a:spcPts val="0"/>
              </a:spcAft>
              <a:defRPr/>
            </a:pPr>
            <a:endParaRPr lang="en-GB" sz="1400" dirty="0">
              <a:ea typeface="Times New Roman" panose="02020603050405020304" pitchFamily="18" charset="0"/>
            </a:endParaRPr>
          </a:p>
          <a:p>
            <a:pPr marL="342900" indent="-342900">
              <a:spcAft>
                <a:spcPts val="0"/>
              </a:spcAft>
              <a:buFont typeface="Arial" panose="020B0604020202020204" pitchFamily="34" charset="0"/>
              <a:buChar char="•"/>
              <a:defRPr/>
            </a:pPr>
            <a:r>
              <a:rPr lang="en-US" dirty="0">
                <a:ea typeface="Times New Roman" panose="02020603050405020304" pitchFamily="18" charset="0"/>
                <a:cs typeface="Calibri" panose="020F0502020204030204" pitchFamily="34" charset="0"/>
              </a:rPr>
              <a:t>Hand railing the edge of the road 1-1.5m  (dependent on threat).</a:t>
            </a:r>
          </a:p>
          <a:p>
            <a:pPr marL="342900" indent="-342900">
              <a:spcAft>
                <a:spcPts val="0"/>
              </a:spcAft>
              <a:buFont typeface="Arial" panose="020B0604020202020204" pitchFamily="34" charset="0"/>
              <a:buChar char="•"/>
              <a:defRPr/>
            </a:pPr>
            <a:endParaRPr lang="en-GB" sz="1400" dirty="0">
              <a:ea typeface="Times New Roman" panose="02020603050405020304" pitchFamily="18" charset="0"/>
              <a:cs typeface="Calibri" panose="020F0502020204030204" pitchFamily="34" charset="0"/>
            </a:endParaRPr>
          </a:p>
          <a:p>
            <a:pPr>
              <a:spcAft>
                <a:spcPts val="0"/>
              </a:spcAft>
              <a:defRPr/>
            </a:pPr>
            <a:r>
              <a:rPr lang="en-GB" dirty="0">
                <a:ea typeface="Times New Roman" panose="02020603050405020304" pitchFamily="18" charset="0"/>
              </a:rPr>
              <a:t>Equipment:</a:t>
            </a:r>
          </a:p>
          <a:p>
            <a:pPr>
              <a:spcAft>
                <a:spcPts val="0"/>
              </a:spcAft>
              <a:defRPr/>
            </a:pPr>
            <a:endParaRPr lang="en-GB" sz="1400" dirty="0">
              <a:ea typeface="Times New Roman" panose="02020603050405020304" pitchFamily="18" charset="0"/>
            </a:endParaRPr>
          </a:p>
          <a:p>
            <a:pPr marL="342900" indent="-342900">
              <a:spcAft>
                <a:spcPts val="0"/>
              </a:spcAft>
              <a:buFont typeface="Arial" panose="020B0604020202020204" pitchFamily="34" charset="0"/>
              <a:buChar char="•"/>
              <a:defRPr/>
            </a:pPr>
            <a:r>
              <a:rPr lang="en-GB" dirty="0">
                <a:ea typeface="Times New Roman" panose="02020603050405020304" pitchFamily="18" charset="0"/>
                <a:cs typeface="Calibri" panose="020F0502020204030204" pitchFamily="34" charset="0"/>
              </a:rPr>
              <a:t>Detector.</a:t>
            </a:r>
            <a:endParaRPr lang="en-GB" sz="1400" dirty="0">
              <a:ea typeface="Times New Roman" panose="02020603050405020304" pitchFamily="18" charset="0"/>
              <a:cs typeface="Calibri" panose="020F0502020204030204" pitchFamily="34" charset="0"/>
            </a:endParaRPr>
          </a:p>
          <a:p>
            <a:pPr marL="342900" indent="-342900">
              <a:spcAft>
                <a:spcPts val="0"/>
              </a:spcAft>
              <a:buFont typeface="Arial" panose="020B0604020202020204" pitchFamily="34" charset="0"/>
              <a:buChar char="•"/>
              <a:defRPr/>
            </a:pPr>
            <a:r>
              <a:rPr lang="en-GB" dirty="0">
                <a:ea typeface="Times New Roman" panose="02020603050405020304" pitchFamily="18" charset="0"/>
                <a:cs typeface="Calibri" panose="020F0502020204030204" pitchFamily="34" charset="0"/>
              </a:rPr>
              <a:t>Spare Batteries.</a:t>
            </a:r>
            <a:endParaRPr lang="en-GB" sz="1400" dirty="0">
              <a:ea typeface="Times New Roman" panose="02020603050405020304" pitchFamily="18" charset="0"/>
              <a:cs typeface="Calibri" panose="020F0502020204030204" pitchFamily="34" charset="0"/>
            </a:endParaRPr>
          </a:p>
          <a:p>
            <a:pPr marL="342900" indent="-342900">
              <a:spcAft>
                <a:spcPts val="0"/>
              </a:spcAft>
              <a:buFont typeface="Arial" panose="020B0604020202020204" pitchFamily="34" charset="0"/>
              <a:buChar char="•"/>
              <a:defRPr/>
            </a:pPr>
            <a:r>
              <a:rPr lang="en-GB" dirty="0">
                <a:ea typeface="Times New Roman" panose="02020603050405020304" pitchFamily="18" charset="0"/>
                <a:cs typeface="Calibri" panose="020F0502020204030204" pitchFamily="34" charset="0"/>
              </a:rPr>
              <a:t>Marking system.</a:t>
            </a:r>
            <a:endParaRPr lang="en-GB" sz="1400" dirty="0">
              <a:ea typeface="Times New Roman" panose="02020603050405020304" pitchFamily="18" charset="0"/>
              <a:cs typeface="Calibri" panose="020F0502020204030204" pitchFamily="34" charset="0"/>
            </a:endParaRPr>
          </a:p>
          <a:p>
            <a:pPr>
              <a:defRPr/>
            </a:pPr>
            <a:endParaRPr lang="en-GB" dirty="0"/>
          </a:p>
        </p:txBody>
      </p:sp>
      <p:sp>
        <p:nvSpPr>
          <p:cNvPr id="96260" name="Date Placeholder 3">
            <a:extLst>
              <a:ext uri="{FF2B5EF4-FFF2-40B4-BE49-F238E27FC236}">
                <a16:creationId xmlns:a16="http://schemas.microsoft.com/office/drawing/2014/main" id="{A0AC6F15-1B14-4DA2-AC26-9119913C631A}"/>
              </a:ext>
            </a:extLst>
          </p:cNvPr>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B6BBD927-7CCD-4B22-BA17-F7984FC47901}" type="datetime5">
              <a:rPr lang="en-GB" altLang="en-US" sz="1200" smtClean="0">
                <a:solidFill>
                  <a:schemeClr val="tx1"/>
                </a:solidFill>
                <a:latin typeface="Calibri" panose="020F0502020204030204" pitchFamily="34" charset="0"/>
              </a:rPr>
              <a:pPr/>
              <a:t>15-Aug-25</a:t>
            </a:fld>
            <a:endParaRPr lang="en-GB" altLang="en-US" sz="1200">
              <a:solidFill>
                <a:schemeClr val="tx1"/>
              </a:solidFill>
              <a:latin typeface="Calibri" panose="020F0502020204030204" pitchFamily="34" charset="0"/>
            </a:endParaRPr>
          </a:p>
        </p:txBody>
      </p:sp>
      <p:sp>
        <p:nvSpPr>
          <p:cNvPr id="96261" name="Slide Number Placeholder 4">
            <a:extLst>
              <a:ext uri="{FF2B5EF4-FFF2-40B4-BE49-F238E27FC236}">
                <a16:creationId xmlns:a16="http://schemas.microsoft.com/office/drawing/2014/main" id="{D7A520B8-05BA-4A59-9EF1-D4E09F165BAC}"/>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BE79AEB7-00CB-4A45-88F8-AFC7D9DA2E9F}" type="slidenum">
              <a:rPr lang="en-GB" altLang="en-US" sz="1200">
                <a:solidFill>
                  <a:schemeClr val="tx1"/>
                </a:solidFill>
                <a:latin typeface="Calibri" panose="020F0502020204030204" pitchFamily="34" charset="0"/>
              </a:rPr>
              <a:pPr/>
              <a:t>40</a:t>
            </a:fld>
            <a:endParaRPr lang="en-GB" altLang="en-US" sz="1200">
              <a:solidFill>
                <a:schemeClr val="tx1"/>
              </a:solidFill>
              <a:latin typeface="Calibri" panose="020F050202020403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a:extLst>
              <a:ext uri="{FF2B5EF4-FFF2-40B4-BE49-F238E27FC236}">
                <a16:creationId xmlns:a16="http://schemas.microsoft.com/office/drawing/2014/main" id="{BD3F3B11-2647-475E-AB56-3D3BC44ACFC3}"/>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9DEBA05D-A2BC-451B-96B6-D954F4A90C08}"/>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28000"/>
              </a:spcBef>
              <a:spcAft>
                <a:spcPts val="0"/>
              </a:spcAft>
              <a:buClrTx/>
              <a:buSzTx/>
              <a:buFontTx/>
              <a:buNone/>
              <a:tabLst/>
              <a:defRPr/>
            </a:pPr>
            <a:r>
              <a:rPr kumimoji="0" lang="en-GB" sz="3600" b="1" i="0" u="none" strike="noStrike" kern="1200" cap="none" spc="0" normalizeH="0" baseline="0" noProof="0" dirty="0">
                <a:ln>
                  <a:noFill/>
                </a:ln>
                <a:solidFill>
                  <a:srgbClr val="C0504D">
                    <a:lumMod val="50000"/>
                  </a:srgbClr>
                </a:solidFill>
                <a:effectLst/>
                <a:uLnTx/>
                <a:uFillTx/>
                <a:latin typeface="Calibri"/>
                <a:ea typeface="+mn-ea"/>
                <a:cs typeface="+mn-cs"/>
              </a:rPr>
              <a:t>Responsibilities and Equipment:</a:t>
            </a:r>
          </a:p>
          <a:p>
            <a:pPr marL="0" marR="0" lvl="0" indent="0" algn="l" defTabSz="914400" rtl="0" eaLnBrk="0" fontAlgn="base" latinLnBrk="0" hangingPunct="0">
              <a:lnSpc>
                <a:spcPct val="100000"/>
              </a:lnSpc>
              <a:spcBef>
                <a:spcPct val="28000"/>
              </a:spcBef>
              <a:spcAft>
                <a:spcPts val="0"/>
              </a:spcAft>
              <a:buClrTx/>
              <a:buSzTx/>
              <a:buFontTx/>
              <a:buNone/>
              <a:tabLst/>
              <a:defRPr/>
            </a:pPr>
            <a:endParaRPr kumimoji="0" lang="en-GB" sz="3600" b="1" i="0" u="none" strike="noStrike" kern="1200" cap="none" spc="0" normalizeH="0" baseline="0" noProof="0" dirty="0">
              <a:ln>
                <a:noFill/>
              </a:ln>
              <a:solidFill>
                <a:srgbClr val="C0504D">
                  <a:lumMod val="50000"/>
                </a:srgbClr>
              </a:solidFill>
              <a:effectLst/>
              <a:uLnTx/>
              <a:uFillTx/>
              <a:latin typeface="Calibri"/>
              <a:ea typeface="+mn-ea"/>
              <a:cs typeface="+mn-cs"/>
            </a:endParaRPr>
          </a:p>
          <a:p>
            <a:pPr>
              <a:spcAft>
                <a:spcPts val="0"/>
              </a:spcAft>
              <a:defRPr/>
            </a:pPr>
            <a:r>
              <a:rPr lang="en-GB" dirty="0">
                <a:ea typeface="Times New Roman" panose="02020603050405020304" pitchFamily="18" charset="0"/>
              </a:rPr>
              <a:t>Inner Road Men (IRM):</a:t>
            </a:r>
          </a:p>
          <a:p>
            <a:pPr>
              <a:spcAft>
                <a:spcPts val="0"/>
              </a:spcAft>
              <a:defRPr/>
            </a:pPr>
            <a:endParaRPr lang="en-GB" sz="1400" dirty="0">
              <a:ea typeface="Times New Roman" panose="02020603050405020304" pitchFamily="18" charset="0"/>
            </a:endParaRPr>
          </a:p>
          <a:p>
            <a:pPr marL="342900" indent="-342900">
              <a:spcAft>
                <a:spcPts val="0"/>
              </a:spcAft>
              <a:buFont typeface="Arial" panose="020B0604020202020204" pitchFamily="34" charset="0"/>
              <a:buChar char="•"/>
              <a:defRPr/>
            </a:pPr>
            <a:r>
              <a:rPr lang="en-US" dirty="0">
                <a:ea typeface="Times New Roman" panose="02020603050405020304" pitchFamily="18" charset="0"/>
                <a:cs typeface="Calibri" panose="020F0502020204030204" pitchFamily="34" charset="0"/>
              </a:rPr>
              <a:t>Has a responsibility of 1-1.5m on the route overlapping his equipment with the ORM and the second IRM.</a:t>
            </a:r>
          </a:p>
          <a:p>
            <a:pPr marL="342900" indent="-342900">
              <a:spcAft>
                <a:spcPts val="0"/>
              </a:spcAft>
              <a:buFont typeface="Arial" panose="020B0604020202020204" pitchFamily="34" charset="0"/>
              <a:buChar char="•"/>
              <a:defRPr/>
            </a:pPr>
            <a:endParaRPr lang="en-GB" sz="1400" dirty="0">
              <a:ea typeface="Times New Roman" panose="02020603050405020304" pitchFamily="18" charset="0"/>
              <a:cs typeface="Calibri" panose="020F0502020204030204" pitchFamily="34" charset="0"/>
            </a:endParaRPr>
          </a:p>
          <a:p>
            <a:pPr>
              <a:spcAft>
                <a:spcPts val="0"/>
              </a:spcAft>
              <a:defRPr/>
            </a:pPr>
            <a:r>
              <a:rPr lang="en-GB" dirty="0">
                <a:ea typeface="Times New Roman" panose="02020603050405020304" pitchFamily="18" charset="0"/>
              </a:rPr>
              <a:t>Equipment:</a:t>
            </a:r>
          </a:p>
          <a:p>
            <a:pPr>
              <a:spcAft>
                <a:spcPts val="0"/>
              </a:spcAft>
              <a:defRPr/>
            </a:pPr>
            <a:endParaRPr lang="en-GB" sz="1400" dirty="0">
              <a:ea typeface="Times New Roman" panose="02020603050405020304" pitchFamily="18" charset="0"/>
            </a:endParaRPr>
          </a:p>
          <a:p>
            <a:pPr marL="342900" indent="-342900">
              <a:spcAft>
                <a:spcPts val="0"/>
              </a:spcAft>
              <a:buFont typeface="Arial" panose="020B0604020202020204" pitchFamily="34" charset="0"/>
              <a:buChar char="•"/>
              <a:defRPr/>
            </a:pPr>
            <a:r>
              <a:rPr lang="en-GB" dirty="0">
                <a:ea typeface="Times New Roman" panose="02020603050405020304" pitchFamily="18" charset="0"/>
                <a:cs typeface="Calibri" panose="020F0502020204030204" pitchFamily="34" charset="0"/>
              </a:rPr>
              <a:t>Detectors.</a:t>
            </a:r>
            <a:endParaRPr lang="en-GB" sz="1400" dirty="0">
              <a:ea typeface="Times New Roman" panose="02020603050405020304" pitchFamily="18" charset="0"/>
              <a:cs typeface="Calibri" panose="020F0502020204030204" pitchFamily="34" charset="0"/>
            </a:endParaRPr>
          </a:p>
          <a:p>
            <a:pPr marL="342900" indent="-342900">
              <a:spcAft>
                <a:spcPts val="0"/>
              </a:spcAft>
              <a:buFont typeface="Arial" panose="020B0604020202020204" pitchFamily="34" charset="0"/>
              <a:buChar char="•"/>
              <a:defRPr/>
            </a:pPr>
            <a:r>
              <a:rPr lang="en-GB" dirty="0">
                <a:ea typeface="Times New Roman" panose="02020603050405020304" pitchFamily="18" charset="0"/>
                <a:cs typeface="Calibri" panose="020F0502020204030204" pitchFamily="34" charset="0"/>
              </a:rPr>
              <a:t>Spare batteries.</a:t>
            </a:r>
            <a:endParaRPr lang="en-GB" sz="1400" dirty="0">
              <a:ea typeface="Times New Roman" panose="02020603050405020304" pitchFamily="18" charset="0"/>
              <a:cs typeface="Calibri" panose="020F0502020204030204" pitchFamily="34" charset="0"/>
            </a:endParaRPr>
          </a:p>
          <a:p>
            <a:pPr marL="342900" indent="-342900">
              <a:spcAft>
                <a:spcPts val="0"/>
              </a:spcAft>
              <a:buFont typeface="Arial" panose="020B0604020202020204" pitchFamily="34" charset="0"/>
              <a:buChar char="•"/>
              <a:defRPr/>
            </a:pPr>
            <a:r>
              <a:rPr lang="en-GB" dirty="0">
                <a:ea typeface="Times New Roman" panose="02020603050405020304" pitchFamily="18" charset="0"/>
                <a:cs typeface="Calibri" panose="020F0502020204030204" pitchFamily="34" charset="0"/>
              </a:rPr>
              <a:t>Marking system.</a:t>
            </a:r>
            <a:endParaRPr lang="en-GB" sz="1400" dirty="0">
              <a:ea typeface="Times New Roman" panose="02020603050405020304" pitchFamily="18" charset="0"/>
              <a:cs typeface="Calibri" panose="020F0502020204030204" pitchFamily="34" charset="0"/>
            </a:endParaRPr>
          </a:p>
          <a:p>
            <a:pPr>
              <a:defRPr/>
            </a:pPr>
            <a:endParaRPr lang="en-GB" dirty="0"/>
          </a:p>
        </p:txBody>
      </p:sp>
      <p:sp>
        <p:nvSpPr>
          <p:cNvPr id="98308" name="Date Placeholder 3">
            <a:extLst>
              <a:ext uri="{FF2B5EF4-FFF2-40B4-BE49-F238E27FC236}">
                <a16:creationId xmlns:a16="http://schemas.microsoft.com/office/drawing/2014/main" id="{0DD65D3F-93F9-41E3-B961-08CC85896702}"/>
              </a:ext>
            </a:extLst>
          </p:cNvPr>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3BF3671B-4E69-44E1-8AB9-7CEFC3741675}" type="datetime5">
              <a:rPr lang="en-GB" altLang="en-US" sz="1200" smtClean="0">
                <a:solidFill>
                  <a:schemeClr val="tx1"/>
                </a:solidFill>
                <a:latin typeface="Calibri" panose="020F0502020204030204" pitchFamily="34" charset="0"/>
              </a:rPr>
              <a:pPr/>
              <a:t>15-Aug-25</a:t>
            </a:fld>
            <a:endParaRPr lang="en-GB" altLang="en-US" sz="1200">
              <a:solidFill>
                <a:schemeClr val="tx1"/>
              </a:solidFill>
              <a:latin typeface="Calibri" panose="020F0502020204030204" pitchFamily="34" charset="0"/>
            </a:endParaRPr>
          </a:p>
        </p:txBody>
      </p:sp>
      <p:sp>
        <p:nvSpPr>
          <p:cNvPr id="98309" name="Slide Number Placeholder 4">
            <a:extLst>
              <a:ext uri="{FF2B5EF4-FFF2-40B4-BE49-F238E27FC236}">
                <a16:creationId xmlns:a16="http://schemas.microsoft.com/office/drawing/2014/main" id="{27404C64-0EAF-4ED5-8128-9C3760EB5ED0}"/>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9A05C355-73EF-4F39-A7D5-5963FCE13512}" type="slidenum">
              <a:rPr lang="en-GB" altLang="en-US" sz="1200">
                <a:solidFill>
                  <a:schemeClr val="tx1"/>
                </a:solidFill>
                <a:latin typeface="Calibri" panose="020F0502020204030204" pitchFamily="34" charset="0"/>
              </a:rPr>
              <a:pPr/>
              <a:t>41</a:t>
            </a:fld>
            <a:endParaRPr lang="en-GB" altLang="en-US" sz="1200">
              <a:solidFill>
                <a:schemeClr val="tx1"/>
              </a:solidFill>
              <a:latin typeface="Calibri" panose="020F050202020403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469900"/>
            <a:ext cx="5486400" cy="3086100"/>
          </a:xfrm>
        </p:spPr>
      </p:sp>
      <p:sp>
        <p:nvSpPr>
          <p:cNvPr id="3" name="Notes Placeholder 2"/>
          <p:cNvSpPr>
            <a:spLocks noGrp="1"/>
          </p:cNvSpPr>
          <p:nvPr>
            <p:ph type="body" idx="1"/>
          </p:nvPr>
        </p:nvSpPr>
        <p:spPr>
          <a:xfrm>
            <a:off x="330200" y="4044949"/>
            <a:ext cx="6261100" cy="4640263"/>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3600" b="1" i="0" u="none" strike="noStrike" kern="1200" cap="none" spc="0" normalizeH="0" baseline="0" noProof="0" dirty="0">
                <a:ln>
                  <a:noFill/>
                </a:ln>
                <a:solidFill>
                  <a:prstClr val="black"/>
                </a:solidFill>
                <a:effectLst/>
                <a:uLnTx/>
                <a:uFillTx/>
                <a:latin typeface="Calibri" panose="020F0502020204030204" pitchFamily="34" charset="0"/>
                <a:ea typeface="Arial" panose="020B0604020202020204" pitchFamily="34" charset="0"/>
                <a:cs typeface="Calibri" panose="020F0502020204030204" pitchFamily="34" charset="0"/>
              </a:rPr>
              <a:t>Phase 4 – VP Search:</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3600" b="1" i="0" u="none" strike="noStrike" kern="1200" cap="none" spc="0" normalizeH="0" baseline="0" noProof="0" dirty="0">
                <a:ln>
                  <a:noFill/>
                </a:ln>
                <a:solidFill>
                  <a:prstClr val="black"/>
                </a:solidFill>
                <a:effectLst/>
                <a:uLnTx/>
                <a:uFillTx/>
                <a:latin typeface="Calibri" panose="020F0502020204030204" pitchFamily="34" charset="0"/>
                <a:ea typeface="Arial" panose="020B0604020202020204" pitchFamily="34" charset="0"/>
                <a:cs typeface="Calibri" panose="020F0502020204030204" pitchFamily="34" charset="0"/>
              </a:rPr>
              <a:t> </a:t>
            </a:r>
            <a:endParaRPr kumimoji="0" lang="en-US" sz="36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a:spcAft>
                <a:spcPts val="0"/>
              </a:spcAft>
            </a:pPr>
            <a:r>
              <a:rPr lang="en-GB" sz="1600" dirty="0">
                <a:effectLst/>
                <a:latin typeface="+mn-lt"/>
                <a:ea typeface="Times New Roman" panose="02020603050405020304" pitchFamily="18" charset="0"/>
              </a:rPr>
              <a:t>Explain the slide. Visual slide showing the search of the route.</a:t>
            </a:r>
            <a:endParaRPr lang="en-GB" sz="1800" dirty="0">
              <a:effectLst/>
              <a:latin typeface="+mn-lt"/>
              <a:ea typeface="Times New Roman" panose="02020603050405020304" pitchFamily="18" charset="0"/>
            </a:endParaRPr>
          </a:p>
          <a:p>
            <a:endParaRPr lang="en-US" sz="1600" b="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293BADC-68BF-4D89-8D65-2159E63947B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47524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a:extLst>
              <a:ext uri="{FF2B5EF4-FFF2-40B4-BE49-F238E27FC236}">
                <a16:creationId xmlns:a16="http://schemas.microsoft.com/office/drawing/2014/main" id="{BB3213CF-E2BE-494E-8F75-28B625F50C9A}"/>
              </a:ext>
            </a:extLst>
          </p:cNvPr>
          <p:cNvSpPr>
            <a:spLocks noGrp="1" noRot="1" noChangeAspect="1" noChangeArrowheads="1" noTextEdit="1"/>
          </p:cNvSpPr>
          <p:nvPr>
            <p:ph type="sldImg"/>
          </p:nvPr>
        </p:nvSpPr>
        <p:spPr>
          <a:ln/>
        </p:spPr>
      </p:sp>
      <p:sp>
        <p:nvSpPr>
          <p:cNvPr id="102403" name="Notes Placeholder 2">
            <a:extLst>
              <a:ext uri="{FF2B5EF4-FFF2-40B4-BE49-F238E27FC236}">
                <a16:creationId xmlns:a16="http://schemas.microsoft.com/office/drawing/2014/main" id="{70A523E1-C49C-4CF2-920B-F49CEAF0F243}"/>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0" lang="en-GB"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mn-cs"/>
              </a:rPr>
              <a:t>Method of Attack:</a:t>
            </a:r>
          </a:p>
          <a:p>
            <a:endParaRPr kumimoji="0" lang="en-GB"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mn-cs"/>
            </a:endParaRPr>
          </a:p>
          <a:p>
            <a:r>
              <a:rPr lang="en-US" altLang="en-US" dirty="0"/>
              <a:t>Route search conducted in order to locate any device within, under or adjacent to the route.  This mitigates against VO type devices and hoaxes.  This will also locate RC devices emplaced (No firer in place due to cordon) and main charges used for command devices (these will at this stage have been isolated by the IED team and may not have been initially dealt with after location of the CW or CP - situation dependent). </a:t>
            </a:r>
          </a:p>
        </p:txBody>
      </p:sp>
      <p:sp>
        <p:nvSpPr>
          <p:cNvPr id="102404" name="Date Placeholder 3">
            <a:extLst>
              <a:ext uri="{FF2B5EF4-FFF2-40B4-BE49-F238E27FC236}">
                <a16:creationId xmlns:a16="http://schemas.microsoft.com/office/drawing/2014/main" id="{126D3FB7-254A-43D1-A1A2-D67508A346F3}"/>
              </a:ext>
            </a:extLst>
          </p:cNvPr>
          <p:cNvSpPr>
            <a:spLocks noGrp="1" noChangeArrowheads="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318BA076-8925-40B6-A1C0-547FEDFFBB4C}"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102405" name="Slide Number Placeholder 4">
            <a:extLst>
              <a:ext uri="{FF2B5EF4-FFF2-40B4-BE49-F238E27FC236}">
                <a16:creationId xmlns:a16="http://schemas.microsoft.com/office/drawing/2014/main" id="{F1C7B425-EEBB-40DC-BED4-10B1F292D65C}"/>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756E843A-8ABB-4639-99BD-D8AAE7FE8FB5}" type="slidenum">
              <a:rPr lang="en-GB" altLang="en-US" sz="1200">
                <a:solidFill>
                  <a:srgbClr val="000000"/>
                </a:solidFill>
                <a:latin typeface="Calibri" panose="020F0502020204030204" pitchFamily="34" charset="0"/>
              </a:rPr>
              <a:pPr/>
              <a:t>43</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a:extLst>
              <a:ext uri="{FF2B5EF4-FFF2-40B4-BE49-F238E27FC236}">
                <a16:creationId xmlns:a16="http://schemas.microsoft.com/office/drawing/2014/main" id="{F3C9EAB9-AC2D-43AA-A507-FE07B6DE60D1}"/>
              </a:ext>
            </a:extLst>
          </p:cNvPr>
          <p:cNvSpPr>
            <a:spLocks noGrp="1" noRot="1" noChangeAspect="1" noTextEdit="1"/>
          </p:cNvSpPr>
          <p:nvPr>
            <p:ph type="sldImg"/>
          </p:nvPr>
        </p:nvSpPr>
        <p:spPr>
          <a:ln/>
        </p:spPr>
      </p:sp>
      <p:sp>
        <p:nvSpPr>
          <p:cNvPr id="3" name="Notes Placeholder 2">
            <a:extLst>
              <a:ext uri="{FF2B5EF4-FFF2-40B4-BE49-F238E27FC236}">
                <a16:creationId xmlns:a16="http://schemas.microsoft.com/office/drawing/2014/main" id="{3F650761-73D9-43D4-8123-D33F714CF938}"/>
              </a:ext>
            </a:extLst>
          </p:cNvPr>
          <p:cNvSpPr>
            <a:spLocks noGrp="1"/>
          </p:cNvSpPr>
          <p:nvPr>
            <p:ph type="body" idx="1"/>
          </p:nvPr>
        </p:nvSpPr>
        <p:spPr/>
        <p:txBody>
          <a:bodyPr/>
          <a:lstStyle/>
          <a:p>
            <a:pPr>
              <a:defRPr/>
            </a:pPr>
            <a:r>
              <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rPr>
              <a:t>Temporary Halt Procedure:</a:t>
            </a:r>
          </a:p>
          <a:p>
            <a:pPr>
              <a:defRPr/>
            </a:pPr>
            <a:endPar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endParaRPr>
          </a:p>
          <a:p>
            <a:pPr>
              <a:defRPr/>
            </a:pPr>
            <a:r>
              <a:rPr lang="en-GB" dirty="0"/>
              <a:t>This procedure provides a searched area out to 25m from every vehicle.</a:t>
            </a:r>
          </a:p>
          <a:p>
            <a:pPr>
              <a:defRPr/>
            </a:pPr>
            <a:endParaRPr lang="en-GB" dirty="0"/>
          </a:p>
          <a:p>
            <a:pPr>
              <a:defRPr/>
            </a:pPr>
            <a:r>
              <a:rPr lang="en-GB" dirty="0"/>
              <a:t>Used at the end of the route search for:</a:t>
            </a:r>
          </a:p>
          <a:p>
            <a:pPr>
              <a:defRPr/>
            </a:pPr>
            <a:endParaRPr lang="en-GB" dirty="0"/>
          </a:p>
          <a:p>
            <a:pPr marL="342900" indent="-342900">
              <a:buFont typeface="Arial" panose="020B0604020202020204" pitchFamily="34" charset="0"/>
              <a:buChar char="•"/>
              <a:tabLst>
                <a:tab pos="457200" algn="l"/>
              </a:tabLst>
              <a:defRPr/>
            </a:pPr>
            <a:r>
              <a:rPr lang="en-GB" dirty="0">
                <a:cs typeface="Calibri" panose="020F0502020204030204" pitchFamily="34" charset="0"/>
              </a:rPr>
              <a:t>If the convoy/patrol must halt for an extended period.</a:t>
            </a:r>
          </a:p>
          <a:p>
            <a:pPr marL="342900" indent="-342900">
              <a:buFont typeface="Arial" panose="020B0604020202020204" pitchFamily="34" charset="0"/>
              <a:buChar char="•"/>
              <a:tabLst>
                <a:tab pos="457200" algn="l"/>
              </a:tabLst>
              <a:defRPr/>
            </a:pPr>
            <a:r>
              <a:rPr lang="en-GB" dirty="0">
                <a:cs typeface="Calibri" panose="020F0502020204030204" pitchFamily="34" charset="0"/>
              </a:rPr>
              <a:t>Establishing an ICP if the search is to continue.</a:t>
            </a:r>
          </a:p>
          <a:p>
            <a:pPr>
              <a:defRPr/>
            </a:pPr>
            <a:endParaRPr lang="en-GB" dirty="0"/>
          </a:p>
        </p:txBody>
      </p:sp>
      <p:sp>
        <p:nvSpPr>
          <p:cNvPr id="104452" name="Date Placeholder 3">
            <a:extLst>
              <a:ext uri="{FF2B5EF4-FFF2-40B4-BE49-F238E27FC236}">
                <a16:creationId xmlns:a16="http://schemas.microsoft.com/office/drawing/2014/main" id="{FD5A63F9-760E-4E00-BF4A-682A06306E70}"/>
              </a:ext>
            </a:extLst>
          </p:cNvPr>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A96A3B7A-1C84-4B04-9488-E8E9E170A0DD}" type="datetime5">
              <a:rPr lang="en-GB" altLang="en-US" sz="1200" smtClean="0">
                <a:solidFill>
                  <a:schemeClr val="tx1"/>
                </a:solidFill>
                <a:latin typeface="Calibri" panose="020F0502020204030204" pitchFamily="34" charset="0"/>
              </a:rPr>
              <a:pPr/>
              <a:t>15-Aug-25</a:t>
            </a:fld>
            <a:endParaRPr lang="en-GB" altLang="en-US" sz="1200">
              <a:solidFill>
                <a:schemeClr val="tx1"/>
              </a:solidFill>
              <a:latin typeface="Calibri" panose="020F0502020204030204" pitchFamily="34" charset="0"/>
            </a:endParaRPr>
          </a:p>
        </p:txBody>
      </p:sp>
      <p:sp>
        <p:nvSpPr>
          <p:cNvPr id="104453" name="Slide Number Placeholder 4">
            <a:extLst>
              <a:ext uri="{FF2B5EF4-FFF2-40B4-BE49-F238E27FC236}">
                <a16:creationId xmlns:a16="http://schemas.microsoft.com/office/drawing/2014/main" id="{9CDA6FB6-4B17-48C0-A72F-A56881BCB8DF}"/>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174600CC-6FF6-4FC5-9B68-C7447A858395}" type="slidenum">
              <a:rPr lang="en-GB" altLang="en-US" sz="1200">
                <a:solidFill>
                  <a:schemeClr val="tx1"/>
                </a:solidFill>
                <a:latin typeface="Calibri" panose="020F0502020204030204" pitchFamily="34" charset="0"/>
              </a:rPr>
              <a:pPr/>
              <a:t>44</a:t>
            </a:fld>
            <a:endParaRPr lang="en-GB" altLang="en-US" sz="1200">
              <a:solidFill>
                <a:schemeClr val="tx1"/>
              </a:solidFill>
              <a:latin typeface="Calibri" panose="020F050202020403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a:extLst>
              <a:ext uri="{FF2B5EF4-FFF2-40B4-BE49-F238E27FC236}">
                <a16:creationId xmlns:a16="http://schemas.microsoft.com/office/drawing/2014/main" id="{12FD5927-BBD2-4DCB-AC10-D57E59FAB501}"/>
              </a:ext>
            </a:extLst>
          </p:cNvPr>
          <p:cNvSpPr>
            <a:spLocks noGrp="1" noRot="1" noChangeAspect="1" noTextEdit="1"/>
          </p:cNvSpPr>
          <p:nvPr>
            <p:ph type="sldImg"/>
          </p:nvPr>
        </p:nvSpPr>
        <p:spPr>
          <a:xfrm>
            <a:off x="685800" y="469900"/>
            <a:ext cx="5486400" cy="3086100"/>
          </a:xfrm>
          <a:ln/>
        </p:spPr>
      </p:sp>
      <p:sp>
        <p:nvSpPr>
          <p:cNvPr id="106499" name="Notes Placeholder 2">
            <a:extLst>
              <a:ext uri="{FF2B5EF4-FFF2-40B4-BE49-F238E27FC236}">
                <a16:creationId xmlns:a16="http://schemas.microsoft.com/office/drawing/2014/main" id="{CCBC4103-E641-41CF-9A61-BD0306114310}"/>
              </a:ext>
            </a:extLst>
          </p:cNvPr>
          <p:cNvSpPr>
            <a:spLocks noGrp="1"/>
          </p:cNvSpPr>
          <p:nvPr>
            <p:ph type="body" idx="1"/>
          </p:nvPr>
        </p:nvSpPr>
        <p:spPr>
          <a:xfrm>
            <a:off x="330200" y="4044950"/>
            <a:ext cx="6261100" cy="46402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28000"/>
              </a:spcBef>
              <a:spcAft>
                <a:spcPct val="0"/>
              </a:spcAft>
              <a:buClrTx/>
              <a:buSzTx/>
              <a:buFontTx/>
              <a:buNone/>
              <a:tabLst/>
              <a:defRPr/>
            </a:pPr>
            <a:r>
              <a:rPr kumimoji="0" lang="en-GB" sz="3600" b="1" i="0" u="none" strike="noStrike" kern="1200" cap="none" spc="0" normalizeH="0" baseline="0" noProof="0" dirty="0">
                <a:ln>
                  <a:noFill/>
                </a:ln>
                <a:solidFill>
                  <a:srgbClr val="C0504D">
                    <a:lumMod val="50000"/>
                  </a:srgbClr>
                </a:solidFill>
                <a:effectLst/>
                <a:uLnTx/>
                <a:uFillTx/>
                <a:latin typeface="Calibri"/>
                <a:ea typeface="+mn-ea"/>
                <a:cs typeface="+mn-cs"/>
              </a:rPr>
              <a:t>Temporary Halt Procedure:</a:t>
            </a:r>
          </a:p>
          <a:p>
            <a:endParaRPr lang="en-GB" altLang="en-US" sz="1600" dirty="0"/>
          </a:p>
          <a:p>
            <a:r>
              <a:rPr lang="en-US" altLang="en-US" sz="1600" dirty="0"/>
              <a:t>When the two Outer Road Men are 10 meters from their respective crossover pins, they must inform the TL. They will then turn 90 degrees away from the route, move outward to a distance of 20 meters, and begin searching back toward the rear (up to 25 meters behind the vehicle.) During this movement, they must search their path thoroughly while also visually covering their assigned area of responsibility between 15 and 25 meters from the route.</a:t>
            </a:r>
            <a:endParaRPr lang="en-GB" altLang="en-US" sz="1600" dirty="0"/>
          </a:p>
          <a:p>
            <a:endParaRPr lang="en-GB" altLang="en-US" sz="1600" dirty="0"/>
          </a:p>
          <a:p>
            <a:r>
              <a:rPr lang="en-GB" altLang="en-US" sz="1600" dirty="0"/>
              <a:t>The two Inner Road Men search up to 10m from their respective crossover pins and are then to push out at 90⁰ to 10m from the route, they also search to 25m behind the vehicle, searching their path and visually searching between the edge of the road markers and out to 15m, overlapping visually with the Outer Road Men lead Searchers.</a:t>
            </a:r>
          </a:p>
          <a:p>
            <a:endParaRPr lang="en-US" altLang="en-US" sz="1600" dirty="0"/>
          </a:p>
        </p:txBody>
      </p:sp>
      <p:sp>
        <p:nvSpPr>
          <p:cNvPr id="106500" name="Slide Number Placeholder 3">
            <a:extLst>
              <a:ext uri="{FF2B5EF4-FFF2-40B4-BE49-F238E27FC236}">
                <a16:creationId xmlns:a16="http://schemas.microsoft.com/office/drawing/2014/main" id="{B666FFBB-C028-4771-83CB-E67FC0173AC4}"/>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84EB918B-61C9-490F-9ECC-20EAFC51AD63}" type="slidenum">
              <a:rPr lang="en-GB" altLang="en-US" sz="1200">
                <a:solidFill>
                  <a:srgbClr val="000000"/>
                </a:solidFill>
                <a:latin typeface="Calibri" panose="020F0502020204030204" pitchFamily="34" charset="0"/>
              </a:rPr>
              <a:pPr/>
              <a:t>45</a:t>
            </a:fld>
            <a:endParaRPr lang="en-GB"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40779658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b="1" dirty="0">
                <a:solidFill>
                  <a:schemeClr val="accent2">
                    <a:lumMod val="50000"/>
                  </a:schemeClr>
                </a:solidFill>
              </a:rPr>
              <a:t>Actions On:</a:t>
            </a:r>
            <a:endParaRPr lang="en-US" dirty="0"/>
          </a:p>
        </p:txBody>
      </p:sp>
      <p:sp>
        <p:nvSpPr>
          <p:cNvPr id="4" name="Date Placeholder 3"/>
          <p:cNvSpPr>
            <a:spLocks noGrp="1"/>
          </p:cNvSpPr>
          <p:nvPr>
            <p:ph type="dt" idx="1"/>
          </p:nvPr>
        </p:nvSpPr>
        <p:spPr/>
        <p:txBody>
          <a:bodyPr/>
          <a:lstStyle/>
          <a:p>
            <a:pPr>
              <a:defRPr/>
            </a:pPr>
            <a:fld id="{773205EA-8C6C-4E24-A7C1-66C6F831C2D8}" type="datetime5">
              <a:rPr lang="en-GB" altLang="en-US" smtClean="0"/>
              <a:pPr>
                <a:defRPr/>
              </a:pPr>
              <a:t>15-Aug-25</a:t>
            </a:fld>
            <a:endParaRPr lang="en-GB" altLang="en-US" dirty="0"/>
          </a:p>
        </p:txBody>
      </p:sp>
      <p:sp>
        <p:nvSpPr>
          <p:cNvPr id="5" name="Slide Number Placeholder 4"/>
          <p:cNvSpPr>
            <a:spLocks noGrp="1"/>
          </p:cNvSpPr>
          <p:nvPr>
            <p:ph type="sldNum" sz="quarter" idx="5"/>
          </p:nvPr>
        </p:nvSpPr>
        <p:spPr/>
        <p:txBody>
          <a:bodyPr/>
          <a:lstStyle/>
          <a:p>
            <a:fld id="{A93BC0D2-D2D5-42D6-B062-EF9200E7A3CC}" type="slidenum">
              <a:rPr lang="en-GB" altLang="en-US" smtClean="0"/>
              <a:pPr/>
              <a:t>46</a:t>
            </a:fld>
            <a:endParaRPr lang="en-GB" altLang="en-US"/>
          </a:p>
        </p:txBody>
      </p:sp>
    </p:spTree>
    <p:extLst>
      <p:ext uri="{BB962C8B-B14F-4D97-AF65-F5344CB8AC3E}">
        <p14:creationId xmlns:p14="http://schemas.microsoft.com/office/powerpoint/2010/main" val="2731257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a:extLst>
              <a:ext uri="{FF2B5EF4-FFF2-40B4-BE49-F238E27FC236}">
                <a16:creationId xmlns:a16="http://schemas.microsoft.com/office/drawing/2014/main" id="{96E1B527-A2B1-4C87-916F-BBDE84E77F54}"/>
              </a:ext>
            </a:extLst>
          </p:cNvPr>
          <p:cNvSpPr>
            <a:spLocks noGrp="1" noRot="1" noChangeAspect="1" noChangeArrowheads="1" noTextEdit="1"/>
          </p:cNvSpPr>
          <p:nvPr>
            <p:ph type="sldImg"/>
          </p:nvPr>
        </p:nvSpPr>
        <p:spPr>
          <a:ln/>
        </p:spPr>
      </p:sp>
      <p:sp>
        <p:nvSpPr>
          <p:cNvPr id="111619" name="Notes Placeholder 2">
            <a:extLst>
              <a:ext uri="{FF2B5EF4-FFF2-40B4-BE49-F238E27FC236}">
                <a16:creationId xmlns:a16="http://schemas.microsoft.com/office/drawing/2014/main" id="{28A0B9DE-F98F-43DD-B4BB-EEABCAE69640}"/>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kumimoji="0" lang="en-GB" sz="3200" b="1" i="0" u="none" strike="noStrike" kern="1200" cap="none" spc="0" normalizeH="0" baseline="0" noProof="0" dirty="0">
                <a:ln>
                  <a:noFill/>
                </a:ln>
                <a:solidFill>
                  <a:srgbClr val="C0504D">
                    <a:lumMod val="50000"/>
                  </a:srgbClr>
                </a:solidFill>
                <a:effectLst/>
                <a:uLnTx/>
                <a:uFillTx/>
                <a:latin typeface="Calibri"/>
                <a:ea typeface="+mj-ea"/>
                <a:cs typeface="+mj-cs"/>
              </a:rPr>
              <a:t>Actions On – Command Wire During Isolation:</a:t>
            </a:r>
          </a:p>
          <a:p>
            <a:endParaRPr kumimoji="0" lang="en-GB" altLang="en-US" sz="3200" b="1" i="0" u="none" strike="noStrike" kern="1200" cap="none" spc="0" normalizeH="0" baseline="0" noProof="0" dirty="0">
              <a:ln>
                <a:noFill/>
              </a:ln>
              <a:solidFill>
                <a:srgbClr val="C0504D">
                  <a:lumMod val="50000"/>
                </a:srgbClr>
              </a:solidFill>
              <a:effectLst/>
              <a:uLnTx/>
              <a:uFillTx/>
              <a:latin typeface="Calibri"/>
              <a:ea typeface="+mj-ea"/>
              <a:cs typeface="+mj-cs"/>
            </a:endParaRPr>
          </a:p>
          <a:p>
            <a:r>
              <a:rPr lang="en-ZA" altLang="en-US" b="1" dirty="0">
                <a:cs typeface="Times New Roman" panose="02020603050405020304" pitchFamily="18" charset="0"/>
              </a:rPr>
              <a:t>Confirm:</a:t>
            </a:r>
            <a:r>
              <a:rPr lang="en-ZA" altLang="en-US" dirty="0">
                <a:cs typeface="Times New Roman" panose="02020603050405020304" pitchFamily="18" charset="0"/>
              </a:rPr>
              <a:t> </a:t>
            </a:r>
            <a:endParaRPr lang="en-GB" altLang="en-US" sz="1400" dirty="0">
              <a:cs typeface="Times New Roman" panose="02020603050405020304" pitchFamily="18" charset="0"/>
            </a:endParaRPr>
          </a:p>
          <a:p>
            <a:r>
              <a:rPr lang="en-ZA" altLang="en-US" dirty="0">
                <a:cs typeface="Times New Roman" panose="02020603050405020304" pitchFamily="18" charset="0"/>
              </a:rPr>
              <a:t>Searcher to immediately inform the rest of team by shouting “Find”.</a:t>
            </a:r>
            <a:endParaRPr lang="en-GB" altLang="en-US" sz="1400" dirty="0">
              <a:cs typeface="Times New Roman" panose="02020603050405020304" pitchFamily="18" charset="0"/>
            </a:endParaRPr>
          </a:p>
          <a:p>
            <a:r>
              <a:rPr lang="en-ZA" altLang="en-US" dirty="0">
                <a:cs typeface="Times New Roman" panose="02020603050405020304" pitchFamily="18" charset="0"/>
              </a:rPr>
              <a:t>Team to stop movement immediately. Searcher to inform remainder of team exactly where CW seen.</a:t>
            </a:r>
          </a:p>
          <a:p>
            <a:endParaRPr lang="en-GB" altLang="en-US" sz="1400" dirty="0">
              <a:cs typeface="Times New Roman" panose="02020603050405020304" pitchFamily="18" charset="0"/>
            </a:endParaRPr>
          </a:p>
          <a:p>
            <a:r>
              <a:rPr lang="en-ZA" altLang="en-US" b="1" dirty="0">
                <a:cs typeface="Times New Roman" panose="02020603050405020304" pitchFamily="18" charset="0"/>
              </a:rPr>
              <a:t>Inform:</a:t>
            </a:r>
            <a:endParaRPr lang="en-GB" altLang="en-US" sz="1400" dirty="0">
              <a:cs typeface="Times New Roman" panose="02020603050405020304" pitchFamily="18" charset="0"/>
            </a:endParaRPr>
          </a:p>
          <a:p>
            <a:r>
              <a:rPr lang="en-ZA" altLang="en-US" dirty="0">
                <a:cs typeface="Times New Roman" panose="02020603050405020304" pitchFamily="18" charset="0"/>
              </a:rPr>
              <a:t>If TL has radio to inform convoy commander, however he must be 15m minimum from the command wire.</a:t>
            </a:r>
          </a:p>
          <a:p>
            <a:endParaRPr lang="en-GB" altLang="en-US" sz="1400" dirty="0">
              <a:cs typeface="Times New Roman" panose="02020603050405020304" pitchFamily="18" charset="0"/>
            </a:endParaRPr>
          </a:p>
          <a:p>
            <a:r>
              <a:rPr lang="en-ZA" altLang="en-US" b="1" dirty="0">
                <a:cs typeface="Times New Roman" panose="02020603050405020304" pitchFamily="18" charset="0"/>
              </a:rPr>
              <a:t>Assess:</a:t>
            </a:r>
            <a:endParaRPr lang="en-GB" altLang="en-US" sz="1400" dirty="0">
              <a:cs typeface="Times New Roman" panose="02020603050405020304" pitchFamily="18" charset="0"/>
            </a:endParaRPr>
          </a:p>
          <a:p>
            <a:r>
              <a:rPr lang="en-US" altLang="en-US" dirty="0">
                <a:cs typeface="Times New Roman" panose="02020603050405020304" pitchFamily="18" charset="0"/>
              </a:rPr>
              <a:t>The team should not approach closer to CW, regardless of the observed distance. Instead, they should look for potential FP/CP.</a:t>
            </a:r>
            <a:endParaRPr lang="en-ZA" altLang="en-US" dirty="0">
              <a:cs typeface="Times New Roman" panose="02020603050405020304" pitchFamily="18" charset="0"/>
            </a:endParaRPr>
          </a:p>
          <a:p>
            <a:endParaRPr lang="en-GB" altLang="en-US" sz="1400" dirty="0">
              <a:cs typeface="Times New Roman" panose="02020603050405020304" pitchFamily="18" charset="0"/>
            </a:endParaRPr>
          </a:p>
          <a:p>
            <a:r>
              <a:rPr lang="en-ZA" altLang="en-US" b="1" dirty="0">
                <a:cs typeface="Times New Roman" panose="02020603050405020304" pitchFamily="18" charset="0"/>
              </a:rPr>
              <a:t>Mark:</a:t>
            </a:r>
            <a:endParaRPr lang="en-GB" altLang="en-US" sz="1400" dirty="0">
              <a:cs typeface="Times New Roman" panose="02020603050405020304" pitchFamily="18" charset="0"/>
            </a:endParaRPr>
          </a:p>
          <a:p>
            <a:r>
              <a:rPr lang="en-ZA" altLang="en-US" dirty="0">
                <a:cs typeface="Times New Roman" panose="02020603050405020304" pitchFamily="18" charset="0"/>
              </a:rPr>
              <a:t>Marker to be placed minimum 1m from CW (or at the point it was observed DO NOT APPROACH ANY CLOSER), and a TDI 1m wide is to be marked for 20m with single markers laid returning to ICP.</a:t>
            </a:r>
            <a:endParaRPr lang="en-GB" altLang="en-US" sz="1400" dirty="0">
              <a:cs typeface="Times New Roman" panose="02020603050405020304" pitchFamily="18" charset="0"/>
            </a:endParaRPr>
          </a:p>
          <a:p>
            <a:r>
              <a:rPr lang="en-ZA" altLang="en-US" dirty="0">
                <a:cs typeface="Times New Roman" panose="02020603050405020304" pitchFamily="18" charset="0"/>
              </a:rPr>
              <a:t> Movement near the CW must be double pinned and is to be strictly controlled by the TL and kept to a minimum. Team to reverse direction with security swapping role to Pathfinder and Pathfinder assuming role of security.</a:t>
            </a:r>
          </a:p>
          <a:p>
            <a:endParaRPr lang="en-GB" altLang="en-US" sz="1400" dirty="0">
              <a:cs typeface="Times New Roman" panose="02020603050405020304" pitchFamily="18" charset="0"/>
            </a:endParaRPr>
          </a:p>
          <a:p>
            <a:r>
              <a:rPr lang="en-ZA" altLang="en-US" b="1" dirty="0">
                <a:cs typeface="Times New Roman" panose="02020603050405020304" pitchFamily="18" charset="0"/>
              </a:rPr>
              <a:t>Extract:</a:t>
            </a:r>
            <a:endParaRPr lang="en-GB" altLang="en-US" sz="1400" dirty="0">
              <a:cs typeface="Times New Roman" panose="02020603050405020304" pitchFamily="18" charset="0"/>
            </a:endParaRPr>
          </a:p>
          <a:p>
            <a:r>
              <a:rPr lang="en-ZA" altLang="en-US" dirty="0">
                <a:cs typeface="Times New Roman" panose="02020603050405020304" pitchFamily="18" charset="0"/>
              </a:rPr>
              <a:t>Team is to return by proven isolation route to ICP laying single markers.</a:t>
            </a:r>
            <a:endParaRPr lang="en-GB" altLang="en-US" sz="1400" dirty="0">
              <a:cs typeface="Times New Roman" panose="02020603050405020304" pitchFamily="18" charset="0"/>
            </a:endParaRPr>
          </a:p>
          <a:p>
            <a:endParaRPr lang="en-US" altLang="en-US" dirty="0"/>
          </a:p>
        </p:txBody>
      </p:sp>
      <p:sp>
        <p:nvSpPr>
          <p:cNvPr id="111620" name="Date Placeholder 3">
            <a:extLst>
              <a:ext uri="{FF2B5EF4-FFF2-40B4-BE49-F238E27FC236}">
                <a16:creationId xmlns:a16="http://schemas.microsoft.com/office/drawing/2014/main" id="{3BA3E285-D658-42EA-8417-871506E68031}"/>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C264878D-CEB9-45C2-841F-75F24BEFD868}"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111621" name="Slide Number Placeholder 4">
            <a:extLst>
              <a:ext uri="{FF2B5EF4-FFF2-40B4-BE49-F238E27FC236}">
                <a16:creationId xmlns:a16="http://schemas.microsoft.com/office/drawing/2014/main" id="{745923B2-85B7-426C-9162-3EFF78B8239D}"/>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47EFD0FE-6956-4E50-BB14-3085F9EA6717}" type="slidenum">
              <a:rPr lang="en-GB" altLang="en-US" sz="1200">
                <a:solidFill>
                  <a:srgbClr val="000000"/>
                </a:solidFill>
                <a:latin typeface="Calibri" panose="020F0502020204030204" pitchFamily="34" charset="0"/>
              </a:rPr>
              <a:pPr/>
              <a:t>47</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a:extLst>
              <a:ext uri="{FF2B5EF4-FFF2-40B4-BE49-F238E27FC236}">
                <a16:creationId xmlns:a16="http://schemas.microsoft.com/office/drawing/2014/main" id="{9A6FD29F-16C1-472D-A6F6-C19DAAA493C5}"/>
              </a:ext>
            </a:extLst>
          </p:cNvPr>
          <p:cNvSpPr>
            <a:spLocks noGrp="1" noRot="1" noChangeAspect="1" noChangeArrowheads="1" noTextEdit="1"/>
          </p:cNvSpPr>
          <p:nvPr>
            <p:ph type="sldImg"/>
          </p:nvPr>
        </p:nvSpPr>
        <p:spPr>
          <a:ln/>
        </p:spPr>
      </p:sp>
      <p:sp>
        <p:nvSpPr>
          <p:cNvPr id="113667" name="Notes Placeholder 2">
            <a:extLst>
              <a:ext uri="{FF2B5EF4-FFF2-40B4-BE49-F238E27FC236}">
                <a16:creationId xmlns:a16="http://schemas.microsoft.com/office/drawing/2014/main" id="{399D992E-A06D-49D5-9FF2-14B66104E212}"/>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ZA"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Calibri" panose="020F0502020204030204" pitchFamily="34" charset="0"/>
              </a:rPr>
              <a:t>Actions On – CW Find:</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3600" b="1" i="0" u="none" strike="noStrike" kern="1200" cap="none" spc="0" normalizeH="0" baseline="0" noProof="0" dirty="0">
              <a:ln>
                <a:noFill/>
              </a:ln>
              <a:solidFill>
                <a:srgbClr val="632523"/>
              </a:solidFill>
              <a:effectLst/>
              <a:uLnTx/>
              <a:uFillTx/>
              <a:latin typeface="Arial" panose="020B0604020202020204" pitchFamily="34" charset="0"/>
              <a:ea typeface="+mn-ea"/>
              <a:cs typeface="+mn-cs"/>
            </a:endParaRPr>
          </a:p>
          <a:p>
            <a:r>
              <a:rPr lang="en-ZA" altLang="en-US" dirty="0"/>
              <a:t>Marker to be placed minimum 1m from CW, and a safe lane 1m wide to be marked for 20m and single markers laid returning to ICP.</a:t>
            </a:r>
            <a:endParaRPr lang="en-GB" altLang="en-US" sz="1400" dirty="0"/>
          </a:p>
          <a:p>
            <a:r>
              <a:rPr lang="en-ZA" altLang="en-US" dirty="0"/>
              <a:t> </a:t>
            </a:r>
            <a:endParaRPr lang="en-GB" altLang="en-US" sz="1400" dirty="0"/>
          </a:p>
          <a:p>
            <a:r>
              <a:rPr lang="en-ZA" altLang="en-US" dirty="0"/>
              <a:t>Team is to return to ICP by proven isolation route. If IEDD Operator is with the isolation, they will take control of the operation and deal with the CW.</a:t>
            </a:r>
            <a:endParaRPr lang="en-GB" altLang="en-US" sz="1400" dirty="0"/>
          </a:p>
          <a:p>
            <a:endParaRPr lang="en-US" altLang="en-US" dirty="0"/>
          </a:p>
        </p:txBody>
      </p:sp>
      <p:sp>
        <p:nvSpPr>
          <p:cNvPr id="113668" name="Date Placeholder 3">
            <a:extLst>
              <a:ext uri="{FF2B5EF4-FFF2-40B4-BE49-F238E27FC236}">
                <a16:creationId xmlns:a16="http://schemas.microsoft.com/office/drawing/2014/main" id="{7A56212B-53A2-4CF2-98DF-6C1936410826}"/>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4A4258FE-5EE2-4E8E-A702-FE2891017DE3}"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113669" name="Slide Number Placeholder 4">
            <a:extLst>
              <a:ext uri="{FF2B5EF4-FFF2-40B4-BE49-F238E27FC236}">
                <a16:creationId xmlns:a16="http://schemas.microsoft.com/office/drawing/2014/main" id="{3108AA10-B7F3-48E5-9455-8B96C2459615}"/>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AB574958-0C8C-4DD2-8398-81809673B8F5}" type="slidenum">
              <a:rPr lang="en-GB" altLang="en-US" sz="1200">
                <a:solidFill>
                  <a:srgbClr val="000000"/>
                </a:solidFill>
                <a:latin typeface="Calibri" panose="020F0502020204030204" pitchFamily="34" charset="0"/>
              </a:rPr>
              <a:pPr/>
              <a:t>48</a:t>
            </a:fld>
            <a:endParaRPr lang="en-GB" altLang="en-US" sz="1200">
              <a:solidFill>
                <a:srgbClr val="000000"/>
              </a:solidFill>
              <a:latin typeface="Calibri" panose="020F0502020204030204" pitchFamily="34" charset="0"/>
            </a:endParaRPr>
          </a:p>
        </p:txBody>
      </p:sp>
    </p:spTree>
    <p:extLst>
      <p:ext uri="{BB962C8B-B14F-4D97-AF65-F5344CB8AC3E}">
        <p14:creationId xmlns:p14="http://schemas.microsoft.com/office/powerpoint/2010/main" val="1782676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a:extLst>
              <a:ext uri="{FF2B5EF4-FFF2-40B4-BE49-F238E27FC236}">
                <a16:creationId xmlns:a16="http://schemas.microsoft.com/office/drawing/2014/main" id="{302BA536-3995-420F-A358-5518AE878299}"/>
              </a:ext>
            </a:extLst>
          </p:cNvPr>
          <p:cNvSpPr>
            <a:spLocks noGrp="1" noRot="1" noChangeAspect="1" noChangeArrowheads="1" noTextEdit="1"/>
          </p:cNvSpPr>
          <p:nvPr>
            <p:ph type="sldImg"/>
          </p:nvPr>
        </p:nvSpPr>
        <p:spPr>
          <a:ln/>
        </p:spPr>
      </p:sp>
      <p:sp>
        <p:nvSpPr>
          <p:cNvPr id="108547" name="Notes Placeholder 2">
            <a:extLst>
              <a:ext uri="{FF2B5EF4-FFF2-40B4-BE49-F238E27FC236}">
                <a16:creationId xmlns:a16="http://schemas.microsoft.com/office/drawing/2014/main" id="{173D6599-8B7A-44CC-94B6-69DCAB6D1421}"/>
              </a:ext>
            </a:extLst>
          </p:cNvPr>
          <p:cNvSpPr>
            <a:spLocks noGrp="1" noChangeArrowheads="1"/>
          </p:cNvSpPr>
          <p:nvPr>
            <p:ph type="body" idx="1"/>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spcAft>
                <a:spcPts val="0"/>
              </a:spcAft>
              <a:buFont typeface="Arial" panose="020B0604020202020204" pitchFamily="34" charset="0"/>
              <a:buNone/>
              <a:tabLst>
                <a:tab pos="228600" algn="l"/>
              </a:tabLst>
              <a:defRPr/>
            </a:pPr>
            <a:r>
              <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rPr>
              <a:t>Actions On – Suspected IED (Confirmation):</a:t>
            </a:r>
            <a:endParaRPr lang="en-GB" dirty="0">
              <a:ea typeface="Times New Roman" panose="02020603050405020304" pitchFamily="18" charset="0"/>
              <a:cs typeface="Calibri" panose="020F0502020204030204" pitchFamily="34" charset="0"/>
            </a:endParaRPr>
          </a:p>
          <a:p>
            <a:pPr marL="342900" indent="-342900">
              <a:spcAft>
                <a:spcPts val="0"/>
              </a:spcAft>
              <a:buFont typeface="Arial" panose="020B0604020202020204" pitchFamily="34" charset="0"/>
              <a:buChar char="•"/>
              <a:tabLst>
                <a:tab pos="228600" algn="l"/>
              </a:tabLst>
              <a:defRPr/>
            </a:pPr>
            <a:endParaRPr lang="en-GB" dirty="0">
              <a:ea typeface="Times New Roman" panose="02020603050405020304" pitchFamily="18" charset="0"/>
              <a:cs typeface="Calibri" panose="020F0502020204030204" pitchFamily="34" charset="0"/>
            </a:endParaRPr>
          </a:p>
          <a:p>
            <a:pPr marL="342900" indent="-342900">
              <a:spcAft>
                <a:spcPts val="0"/>
              </a:spcAft>
              <a:buFont typeface="Arial" panose="020B0604020202020204" pitchFamily="34" charset="0"/>
              <a:buChar char="•"/>
              <a:tabLst>
                <a:tab pos="228600" algn="l"/>
              </a:tabLst>
              <a:defRPr/>
            </a:pPr>
            <a:r>
              <a:rPr lang="en-GB" dirty="0">
                <a:ea typeface="Times New Roman" panose="02020603050405020304" pitchFamily="18" charset="0"/>
                <a:cs typeface="Calibri" panose="020F0502020204030204" pitchFamily="34" charset="0"/>
              </a:rPr>
              <a:t>Confirm:</a:t>
            </a:r>
            <a:endParaRPr lang="en-GB" sz="1400" dirty="0">
              <a:ea typeface="Times New Roman" panose="02020603050405020304" pitchFamily="18" charset="0"/>
              <a:cs typeface="Calibri" panose="020F0502020204030204" pitchFamily="34" charset="0"/>
            </a:endParaRPr>
          </a:p>
          <a:p>
            <a:pPr marL="742950" lvl="1" indent="-285750">
              <a:spcAft>
                <a:spcPts val="0"/>
              </a:spcAft>
              <a:buFont typeface="Arial" panose="020B0604020202020204" pitchFamily="34" charset="0"/>
              <a:buChar char="–"/>
              <a:tabLst>
                <a:tab pos="685800" algn="l"/>
              </a:tabLst>
              <a:defRPr/>
            </a:pPr>
            <a:r>
              <a:rPr lang="en-US" dirty="0">
                <a:ea typeface="Times New Roman" panose="02020603050405020304" pitchFamily="18" charset="0"/>
                <a:cs typeface="Calibri" panose="020F0502020204030204" pitchFamily="34" charset="0"/>
              </a:rPr>
              <a:t>The searcher is satisfied that there is sufficient evidence to suggest the presence of an IED or IED component</a:t>
            </a:r>
            <a:endParaRPr lang="en-GB" sz="1400" dirty="0">
              <a:ea typeface="Times New Roman" panose="02020603050405020304" pitchFamily="18" charset="0"/>
              <a:cs typeface="Calibri" panose="020F0502020204030204" pitchFamily="34" charset="0"/>
            </a:endParaRPr>
          </a:p>
          <a:p>
            <a:pPr marL="342900" indent="-342900">
              <a:spcAft>
                <a:spcPts val="0"/>
              </a:spcAft>
              <a:buFont typeface="Arial" panose="020B0604020202020204" pitchFamily="34" charset="0"/>
              <a:buChar char="•"/>
              <a:tabLst>
                <a:tab pos="228600" algn="l"/>
              </a:tabLst>
              <a:defRPr/>
            </a:pPr>
            <a:r>
              <a:rPr lang="en-GB" dirty="0">
                <a:ea typeface="Times New Roman" panose="02020603050405020304" pitchFamily="18" charset="0"/>
                <a:cs typeface="Calibri" panose="020F0502020204030204" pitchFamily="34" charset="0"/>
              </a:rPr>
              <a:t>Inform:</a:t>
            </a:r>
            <a:endParaRPr lang="en-GB" sz="1400" dirty="0">
              <a:ea typeface="Times New Roman" panose="02020603050405020304" pitchFamily="18" charset="0"/>
              <a:cs typeface="Calibri" panose="020F0502020204030204" pitchFamily="34" charset="0"/>
            </a:endParaRPr>
          </a:p>
          <a:p>
            <a:pPr marL="742950" lvl="1" indent="-285750">
              <a:spcAft>
                <a:spcPts val="0"/>
              </a:spcAft>
              <a:buFont typeface="Arial" panose="020B0604020202020204" pitchFamily="34" charset="0"/>
              <a:buChar char="–"/>
              <a:tabLst>
                <a:tab pos="685800" algn="l"/>
              </a:tabLst>
              <a:defRPr/>
            </a:pPr>
            <a:r>
              <a:rPr lang="en-GB" dirty="0">
                <a:ea typeface="Times New Roman" panose="02020603050405020304" pitchFamily="18" charset="0"/>
                <a:cs typeface="Calibri" panose="020F0502020204030204" pitchFamily="34" charset="0"/>
              </a:rPr>
              <a:t>Team.</a:t>
            </a:r>
            <a:endParaRPr lang="en-GB" sz="1400" dirty="0">
              <a:ea typeface="Times New Roman" panose="02020603050405020304" pitchFamily="18" charset="0"/>
              <a:cs typeface="Calibri" panose="020F0502020204030204" pitchFamily="34" charset="0"/>
            </a:endParaRPr>
          </a:p>
          <a:p>
            <a:pPr marL="342900" indent="-342900">
              <a:spcAft>
                <a:spcPts val="0"/>
              </a:spcAft>
              <a:buFont typeface="Arial" panose="020B0604020202020204" pitchFamily="34" charset="0"/>
              <a:buChar char="•"/>
              <a:tabLst>
                <a:tab pos="228600" algn="l"/>
              </a:tabLst>
              <a:defRPr/>
            </a:pPr>
            <a:r>
              <a:rPr lang="en-GB" dirty="0">
                <a:ea typeface="Times New Roman" panose="02020603050405020304" pitchFamily="18" charset="0"/>
                <a:cs typeface="Calibri" panose="020F0502020204030204" pitchFamily="34" charset="0"/>
              </a:rPr>
              <a:t>Extract:</a:t>
            </a:r>
            <a:endParaRPr lang="en-GB" sz="1400" dirty="0">
              <a:ea typeface="Times New Roman" panose="02020603050405020304" pitchFamily="18" charset="0"/>
              <a:cs typeface="Calibri" panose="020F0502020204030204" pitchFamily="34" charset="0"/>
            </a:endParaRPr>
          </a:p>
          <a:p>
            <a:pPr marL="742950" lvl="1" indent="-285750">
              <a:spcAft>
                <a:spcPts val="0"/>
              </a:spcAft>
              <a:buFont typeface="Arial" panose="020B0604020202020204" pitchFamily="34" charset="0"/>
              <a:buChar char="–"/>
              <a:tabLst>
                <a:tab pos="685800" algn="l"/>
              </a:tabLst>
              <a:defRPr/>
            </a:pPr>
            <a:r>
              <a:rPr lang="en-GB" dirty="0">
                <a:ea typeface="Times New Roman" panose="02020603050405020304" pitchFamily="18" charset="0"/>
                <a:cs typeface="Calibri" panose="020F0502020204030204" pitchFamily="34" charset="0"/>
              </a:rPr>
              <a:t>Each searcher mark position.</a:t>
            </a:r>
            <a:endParaRPr lang="en-GB" sz="1400" dirty="0">
              <a:ea typeface="Times New Roman" panose="02020603050405020304" pitchFamily="18" charset="0"/>
              <a:cs typeface="Calibri" panose="020F0502020204030204" pitchFamily="34" charset="0"/>
            </a:endParaRPr>
          </a:p>
          <a:p>
            <a:pPr marL="742950" lvl="1" indent="-285750">
              <a:spcAft>
                <a:spcPts val="0"/>
              </a:spcAft>
              <a:buFont typeface="Arial" panose="020B0604020202020204" pitchFamily="34" charset="0"/>
              <a:buChar char="–"/>
              <a:tabLst>
                <a:tab pos="685800" algn="l"/>
              </a:tabLst>
              <a:defRPr/>
            </a:pPr>
            <a:r>
              <a:rPr lang="en-GB" dirty="0">
                <a:ea typeface="Times New Roman" panose="02020603050405020304" pitchFamily="18" charset="0"/>
                <a:cs typeface="Calibri" panose="020F0502020204030204" pitchFamily="34" charset="0"/>
              </a:rPr>
              <a:t>All other searchers to ICP.</a:t>
            </a:r>
            <a:endParaRPr lang="en-GB" sz="1400" dirty="0">
              <a:ea typeface="Times New Roman" panose="02020603050405020304" pitchFamily="18" charset="0"/>
              <a:cs typeface="Calibri" panose="020F0502020204030204" pitchFamily="34" charset="0"/>
            </a:endParaRPr>
          </a:p>
          <a:p>
            <a:pPr marL="342900" indent="-342900">
              <a:spcAft>
                <a:spcPts val="0"/>
              </a:spcAft>
              <a:buFont typeface="Arial" panose="020B0604020202020204" pitchFamily="34" charset="0"/>
              <a:buChar char="•"/>
              <a:tabLst>
                <a:tab pos="228600" algn="l"/>
              </a:tabLst>
              <a:defRPr/>
            </a:pPr>
            <a:r>
              <a:rPr lang="en-GB" dirty="0">
                <a:ea typeface="Times New Roman" panose="02020603050405020304" pitchFamily="18" charset="0"/>
                <a:cs typeface="Calibri" panose="020F0502020204030204" pitchFamily="34" charset="0"/>
              </a:rPr>
              <a:t>Mark:</a:t>
            </a:r>
            <a:endParaRPr lang="en-GB" sz="1400" dirty="0">
              <a:ea typeface="Times New Roman" panose="02020603050405020304" pitchFamily="18" charset="0"/>
              <a:cs typeface="Calibri" panose="020F0502020204030204" pitchFamily="34" charset="0"/>
            </a:endParaRPr>
          </a:p>
          <a:p>
            <a:pPr marL="742950" lvl="1" indent="-285750">
              <a:spcAft>
                <a:spcPts val="0"/>
              </a:spcAft>
              <a:buFont typeface="Arial" panose="020B0604020202020204" pitchFamily="34" charset="0"/>
              <a:buChar char="–"/>
              <a:tabLst>
                <a:tab pos="685800" algn="l"/>
              </a:tabLst>
              <a:defRPr/>
            </a:pPr>
            <a:r>
              <a:rPr lang="en-GB" dirty="0">
                <a:ea typeface="Times New Roman" panose="02020603050405020304" pitchFamily="18" charset="0"/>
                <a:cs typeface="Calibri" panose="020F0502020204030204" pitchFamily="34" charset="0"/>
              </a:rPr>
              <a:t>1m from device (NATO T).</a:t>
            </a:r>
            <a:endParaRPr lang="en-GB" sz="1400" dirty="0">
              <a:ea typeface="Times New Roman" panose="02020603050405020304" pitchFamily="18" charset="0"/>
              <a:cs typeface="Calibri" panose="020F0502020204030204" pitchFamily="34" charset="0"/>
            </a:endParaRPr>
          </a:p>
          <a:p>
            <a:pPr marL="742950" lvl="1" indent="-285750">
              <a:spcAft>
                <a:spcPts val="0"/>
              </a:spcAft>
              <a:buFont typeface="Arial" panose="020B0604020202020204" pitchFamily="34" charset="0"/>
              <a:buChar char="–"/>
              <a:tabLst>
                <a:tab pos="685800" algn="l"/>
              </a:tabLst>
              <a:defRPr/>
            </a:pPr>
            <a:r>
              <a:rPr lang="en-GB" dirty="0">
                <a:ea typeface="Times New Roman" panose="02020603050405020304" pitchFamily="18" charset="0"/>
                <a:cs typeface="Calibri" panose="020F0502020204030204" pitchFamily="34" charset="0"/>
              </a:rPr>
              <a:t>10m double pin markers.</a:t>
            </a:r>
            <a:endParaRPr lang="en-GB" sz="1400" dirty="0">
              <a:ea typeface="Times New Roman" panose="02020603050405020304" pitchFamily="18" charset="0"/>
              <a:cs typeface="Calibri" panose="020F0502020204030204" pitchFamily="34" charset="0"/>
            </a:endParaRPr>
          </a:p>
          <a:p>
            <a:pPr marL="742950" lvl="1" indent="-285750">
              <a:spcAft>
                <a:spcPts val="0"/>
              </a:spcAft>
              <a:buFont typeface="Arial" panose="020B0604020202020204" pitchFamily="34" charset="0"/>
              <a:buChar char="–"/>
              <a:tabLst>
                <a:tab pos="685800" algn="l"/>
              </a:tabLst>
              <a:defRPr/>
            </a:pPr>
            <a:r>
              <a:rPr lang="en-GB" dirty="0">
                <a:ea typeface="Times New Roman" panose="02020603050405020304" pitchFamily="18" charset="0"/>
                <a:cs typeface="Calibri" panose="020F0502020204030204" pitchFamily="34" charset="0"/>
              </a:rPr>
              <a:t>Single pin markers to ICP.</a:t>
            </a:r>
            <a:endParaRPr lang="en-GB" sz="1400" dirty="0">
              <a:ea typeface="Times New Roman" panose="02020603050405020304" pitchFamily="18" charset="0"/>
              <a:cs typeface="Calibri" panose="020F0502020204030204" pitchFamily="34" charset="0"/>
            </a:endParaRPr>
          </a:p>
          <a:p>
            <a:pPr marL="342900" indent="-342900">
              <a:spcAft>
                <a:spcPts val="0"/>
              </a:spcAft>
              <a:buFont typeface="Arial" panose="020B0604020202020204" pitchFamily="34" charset="0"/>
              <a:buChar char="•"/>
              <a:tabLst>
                <a:tab pos="228600" algn="l"/>
              </a:tabLst>
              <a:defRPr/>
            </a:pPr>
            <a:r>
              <a:rPr lang="en-GB" dirty="0">
                <a:ea typeface="Times New Roman" panose="02020603050405020304" pitchFamily="18" charset="0"/>
                <a:cs typeface="Calibri" panose="020F0502020204030204" pitchFamily="34" charset="0"/>
              </a:rPr>
              <a:t>Report:</a:t>
            </a:r>
            <a:endParaRPr lang="en-GB" sz="1400" dirty="0">
              <a:ea typeface="Times New Roman" panose="02020603050405020304" pitchFamily="18" charset="0"/>
              <a:cs typeface="Calibri" panose="020F0502020204030204" pitchFamily="34" charset="0"/>
            </a:endParaRPr>
          </a:p>
          <a:p>
            <a:pPr marL="742950" lvl="1" indent="-285750">
              <a:spcAft>
                <a:spcPts val="0"/>
              </a:spcAft>
              <a:buFont typeface="Arial" panose="020B0604020202020204" pitchFamily="34" charset="0"/>
              <a:buChar char="–"/>
              <a:tabLst>
                <a:tab pos="685800" algn="l"/>
              </a:tabLst>
              <a:defRPr/>
            </a:pPr>
            <a:r>
              <a:rPr lang="en-GB" dirty="0">
                <a:ea typeface="Times New Roman" panose="02020603050405020304" pitchFamily="18" charset="0"/>
                <a:cs typeface="Calibri" panose="020F0502020204030204" pitchFamily="34" charset="0"/>
              </a:rPr>
              <a:t>Inform all deployed personnel.</a:t>
            </a:r>
            <a:endParaRPr lang="en-GB" sz="1400" dirty="0">
              <a:ea typeface="Times New Roman" panose="02020603050405020304" pitchFamily="18" charset="0"/>
              <a:cs typeface="Calibri" panose="020F0502020204030204" pitchFamily="34" charset="0"/>
            </a:endParaRPr>
          </a:p>
          <a:p>
            <a:pPr marL="742950" lvl="1" indent="-285750">
              <a:spcAft>
                <a:spcPts val="0"/>
              </a:spcAft>
              <a:buFont typeface="Arial" panose="020B0604020202020204" pitchFamily="34" charset="0"/>
              <a:buChar char="–"/>
              <a:tabLst>
                <a:tab pos="685800" algn="l"/>
              </a:tabLst>
              <a:defRPr/>
            </a:pPr>
            <a:r>
              <a:rPr lang="en-US" dirty="0">
                <a:ea typeface="Times New Roman" panose="02020603050405020304" pitchFamily="18" charset="0"/>
                <a:cs typeface="Calibri" panose="020F0502020204030204" pitchFamily="34" charset="0"/>
              </a:rPr>
              <a:t>EOD 10 Liner to HQ. As a minimum 5Ws</a:t>
            </a:r>
            <a:endParaRPr lang="en-GB" sz="1400" dirty="0">
              <a:ea typeface="Times New Roman" panose="02020603050405020304" pitchFamily="18" charset="0"/>
              <a:cs typeface="Calibri" panose="020F0502020204030204" pitchFamily="34" charset="0"/>
            </a:endParaRPr>
          </a:p>
          <a:p>
            <a:pPr>
              <a:defRPr/>
            </a:pPr>
            <a:endParaRPr lang="en-US" altLang="en-US" dirty="0"/>
          </a:p>
        </p:txBody>
      </p:sp>
      <p:sp>
        <p:nvSpPr>
          <p:cNvPr id="115716" name="Date Placeholder 3">
            <a:extLst>
              <a:ext uri="{FF2B5EF4-FFF2-40B4-BE49-F238E27FC236}">
                <a16:creationId xmlns:a16="http://schemas.microsoft.com/office/drawing/2014/main" id="{1B623A55-0225-4EA9-91B9-43CE0B6EE84C}"/>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65E7C60A-8270-40C4-A279-E397C845D98F}"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115717" name="Slide Number Placeholder 4">
            <a:extLst>
              <a:ext uri="{FF2B5EF4-FFF2-40B4-BE49-F238E27FC236}">
                <a16:creationId xmlns:a16="http://schemas.microsoft.com/office/drawing/2014/main" id="{8098E010-CFA0-4150-9702-DB72A1EEDA38}"/>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0D8629BA-CDE5-496F-87B5-7BE8AFA0E9D5}" type="slidenum">
              <a:rPr lang="en-GB" altLang="en-US" sz="1200">
                <a:solidFill>
                  <a:srgbClr val="000000"/>
                </a:solidFill>
                <a:latin typeface="Calibri" panose="020F0502020204030204" pitchFamily="34" charset="0"/>
              </a:rPr>
              <a:pPr/>
              <a:t>49</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entury Gothic" panose="020B0502020202020204" pitchFamily="34" charset="0"/>
              </a:rPr>
              <a:t>Recall this slide from the introduction to search lesson. As you will recall there are differing level of search.</a:t>
            </a:r>
          </a:p>
        </p:txBody>
      </p:sp>
    </p:spTree>
    <p:extLst>
      <p:ext uri="{BB962C8B-B14F-4D97-AF65-F5344CB8AC3E}">
        <p14:creationId xmlns:p14="http://schemas.microsoft.com/office/powerpoint/2010/main" val="350795508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a:extLst>
              <a:ext uri="{FF2B5EF4-FFF2-40B4-BE49-F238E27FC236}">
                <a16:creationId xmlns:a16="http://schemas.microsoft.com/office/drawing/2014/main" id="{9AE7CEC8-6493-488E-8658-18385D0FD3BF}"/>
              </a:ext>
            </a:extLst>
          </p:cNvPr>
          <p:cNvSpPr>
            <a:spLocks noGrp="1" noRot="1" noChangeAspect="1" noChangeArrowheads="1" noTextEdit="1"/>
          </p:cNvSpPr>
          <p:nvPr>
            <p:ph type="sldImg"/>
          </p:nvPr>
        </p:nvSpPr>
        <p:spPr>
          <a:ln/>
        </p:spPr>
      </p:sp>
      <p:sp>
        <p:nvSpPr>
          <p:cNvPr id="117763" name="Notes Placeholder 2">
            <a:extLst>
              <a:ext uri="{FF2B5EF4-FFF2-40B4-BE49-F238E27FC236}">
                <a16:creationId xmlns:a16="http://schemas.microsoft.com/office/drawing/2014/main" id="{6151F3FA-F948-4FF8-8242-5F46E21EA80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kumimoji="0" lang="en-GB" sz="3600" b="1" i="0" u="none" strike="noStrike" kern="1200" cap="none" spc="0" normalizeH="0" baseline="0" noProof="0" dirty="0">
                <a:ln>
                  <a:noFill/>
                </a:ln>
                <a:solidFill>
                  <a:srgbClr val="C0504D">
                    <a:lumMod val="50000"/>
                  </a:srgbClr>
                </a:solidFill>
                <a:effectLst/>
                <a:uLnTx/>
                <a:uFillTx/>
                <a:latin typeface="Calibri"/>
                <a:ea typeface="+mj-ea"/>
                <a:cs typeface="+mj-cs"/>
              </a:rPr>
              <a:t>Actions On – Suspected IED (Visual):</a:t>
            </a:r>
          </a:p>
          <a:p>
            <a:endParaRPr kumimoji="0" lang="en-GB" altLang="en-US" sz="3600" b="1" i="0" u="none" strike="noStrike" kern="1200" cap="none" spc="0" normalizeH="0" baseline="0" noProof="0" dirty="0">
              <a:ln>
                <a:noFill/>
              </a:ln>
              <a:solidFill>
                <a:srgbClr val="C0504D">
                  <a:lumMod val="50000"/>
                </a:srgbClr>
              </a:solidFill>
              <a:effectLst/>
              <a:uLnTx/>
              <a:uFillTx/>
              <a:latin typeface="Calibri"/>
              <a:ea typeface="+mj-ea"/>
              <a:cs typeface="+mj-cs"/>
            </a:endParaRPr>
          </a:p>
          <a:p>
            <a:r>
              <a:rPr lang="en-GB" altLang="en-US" dirty="0">
                <a:cs typeface="Times New Roman" panose="02020603050405020304" pitchFamily="18" charset="0"/>
              </a:rPr>
              <a:t>As per slide 44, except marking from searchers current position.</a:t>
            </a:r>
            <a:endParaRPr lang="en-GB" altLang="en-US" sz="1400" dirty="0">
              <a:cs typeface="Times New Roman" panose="02020603050405020304" pitchFamily="18" charset="0"/>
            </a:endParaRPr>
          </a:p>
          <a:p>
            <a:endParaRPr lang="en-US" altLang="en-US" dirty="0"/>
          </a:p>
        </p:txBody>
      </p:sp>
      <p:sp>
        <p:nvSpPr>
          <p:cNvPr id="117764" name="Date Placeholder 3">
            <a:extLst>
              <a:ext uri="{FF2B5EF4-FFF2-40B4-BE49-F238E27FC236}">
                <a16:creationId xmlns:a16="http://schemas.microsoft.com/office/drawing/2014/main" id="{7F032EF3-0ECF-40F2-88C8-739D76EB8E00}"/>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5DF5051C-EFC6-4280-A416-B0BCBEEA3925}"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117765" name="Slide Number Placeholder 4">
            <a:extLst>
              <a:ext uri="{FF2B5EF4-FFF2-40B4-BE49-F238E27FC236}">
                <a16:creationId xmlns:a16="http://schemas.microsoft.com/office/drawing/2014/main" id="{B5E5D1E2-66B8-406E-BC49-A0AE03CF639E}"/>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6BF29B7F-5DC1-4EB6-9A78-F150578BF75B}" type="slidenum">
              <a:rPr lang="en-GB" altLang="en-US" sz="1200">
                <a:solidFill>
                  <a:srgbClr val="000000"/>
                </a:solidFill>
                <a:latin typeface="Calibri" panose="020F0502020204030204" pitchFamily="34" charset="0"/>
              </a:rPr>
              <a:pPr/>
              <a:t>50</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a:extLst>
              <a:ext uri="{FF2B5EF4-FFF2-40B4-BE49-F238E27FC236}">
                <a16:creationId xmlns:a16="http://schemas.microsoft.com/office/drawing/2014/main" id="{C08A0309-DAA5-49E3-A9BD-AD31F5E1EEA4}"/>
              </a:ext>
            </a:extLst>
          </p:cNvPr>
          <p:cNvSpPr>
            <a:spLocks noGrp="1" noRot="1" noChangeAspect="1" noChangeArrowheads="1" noTextEdit="1"/>
          </p:cNvSpPr>
          <p:nvPr>
            <p:ph type="sldImg"/>
          </p:nvPr>
        </p:nvSpPr>
        <p:spPr>
          <a:ln/>
        </p:spPr>
      </p:sp>
      <p:sp>
        <p:nvSpPr>
          <p:cNvPr id="119811" name="Notes Placeholder 2">
            <a:extLst>
              <a:ext uri="{FF2B5EF4-FFF2-40B4-BE49-F238E27FC236}">
                <a16:creationId xmlns:a16="http://schemas.microsoft.com/office/drawing/2014/main" id="{F82D8979-390A-4EC4-8269-CF77148D7B7F}"/>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ZA" altLang="en-US" b="1" dirty="0"/>
              <a:t>Small Arms (SA) attack:</a:t>
            </a:r>
          </a:p>
          <a:p>
            <a:endParaRPr lang="en-GB" altLang="en-US" sz="1400" dirty="0"/>
          </a:p>
          <a:p>
            <a:r>
              <a:rPr lang="en-US" altLang="en-US" sz="1400" dirty="0"/>
              <a:t>Under control of the TL, the team is to go prone, unless remaining in their current position would incur casualties from fire, in which case, the team is to make minimal movement to take hard cover.</a:t>
            </a:r>
          </a:p>
          <a:p>
            <a:r>
              <a:rPr lang="en-US" altLang="en-US" sz="1400" dirty="0"/>
              <a:t> </a:t>
            </a:r>
          </a:p>
          <a:p>
            <a:r>
              <a:rPr lang="en-US" altLang="en-US" sz="1400" dirty="0"/>
              <a:t>The Team is to remain in cover and allow Ground Domination troops to engage adversary.</a:t>
            </a:r>
          </a:p>
          <a:p>
            <a:r>
              <a:rPr lang="en-US" altLang="en-US" sz="1400" dirty="0"/>
              <a:t> </a:t>
            </a:r>
          </a:p>
          <a:p>
            <a:r>
              <a:rPr lang="en-US" altLang="en-US" sz="1400" dirty="0"/>
              <a:t>The Team is not to engage unless necessary due to Ground Domination positions outside the isolation route causing threat of friendly fire.</a:t>
            </a:r>
          </a:p>
          <a:p>
            <a:r>
              <a:rPr lang="en-US" altLang="en-US" sz="1400" dirty="0"/>
              <a:t> </a:t>
            </a:r>
          </a:p>
          <a:p>
            <a:r>
              <a:rPr lang="en-US" altLang="en-US" sz="1400" dirty="0"/>
              <a:t>A contact report must be sent to the convoy commander, and TL must be prepared to mark isolation party’s position with smoke.</a:t>
            </a:r>
          </a:p>
          <a:p>
            <a:r>
              <a:rPr lang="en-US" altLang="en-US" sz="1400" dirty="0"/>
              <a:t> </a:t>
            </a:r>
          </a:p>
          <a:p>
            <a:r>
              <a:rPr lang="en-US" altLang="en-US" sz="1400"/>
              <a:t>Once small arms contact ceased, the Team is to return to ICP by proven isolation route, visual searching and employing a detector if necessary.</a:t>
            </a:r>
          </a:p>
          <a:p>
            <a:endParaRPr lang="en-GB" altLang="en-US" sz="1400" dirty="0"/>
          </a:p>
        </p:txBody>
      </p:sp>
      <p:sp>
        <p:nvSpPr>
          <p:cNvPr id="119812" name="Date Placeholder 3">
            <a:extLst>
              <a:ext uri="{FF2B5EF4-FFF2-40B4-BE49-F238E27FC236}">
                <a16:creationId xmlns:a16="http://schemas.microsoft.com/office/drawing/2014/main" id="{9746E1B9-D0CA-468C-8774-60913BE1D76B}"/>
              </a:ext>
            </a:extLst>
          </p:cNvPr>
          <p:cNvSpPr>
            <a:spLocks noGrp="1"/>
          </p:cNvSpPr>
          <p:nvPr>
            <p:ph type="dt" sz="quarter"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9B45861B-0CA5-4DCB-A3BA-F66224EB86A4}" type="datetime5">
              <a:rPr lang="en-GB" altLang="en-US" sz="1200" smtClean="0">
                <a:solidFill>
                  <a:srgbClr val="000000"/>
                </a:solidFill>
                <a:latin typeface="Calibri" panose="020F0502020204030204" pitchFamily="34" charset="0"/>
                <a:ea typeface="ＭＳ Ｐゴシック" panose="020B0600070205080204" pitchFamily="34" charset="-128"/>
              </a:rPr>
              <a:pPr/>
              <a:t>15-Aug-25</a:t>
            </a:fld>
            <a:endParaRPr lang="en-GB" altLang="en-US" sz="1200">
              <a:solidFill>
                <a:srgbClr val="000000"/>
              </a:solidFill>
              <a:latin typeface="Calibri" panose="020F0502020204030204" pitchFamily="34" charset="0"/>
              <a:ea typeface="ＭＳ Ｐゴシック" panose="020B0600070205080204" pitchFamily="34" charset="-128"/>
            </a:endParaRPr>
          </a:p>
        </p:txBody>
      </p:sp>
      <p:sp>
        <p:nvSpPr>
          <p:cNvPr id="119813" name="Slide Number Placeholder 4">
            <a:extLst>
              <a:ext uri="{FF2B5EF4-FFF2-40B4-BE49-F238E27FC236}">
                <a16:creationId xmlns:a16="http://schemas.microsoft.com/office/drawing/2014/main" id="{6936CE7F-E2A4-4FAD-9D7D-33EE3A1447F6}"/>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fld id="{A475C20F-C08B-4601-8FE0-D3A031D80B2B}" type="slidenum">
              <a:rPr lang="en-GB" altLang="en-US" sz="1200">
                <a:solidFill>
                  <a:srgbClr val="000000"/>
                </a:solidFill>
                <a:latin typeface="Calibri" panose="020F0502020204030204" pitchFamily="34" charset="0"/>
              </a:rPr>
              <a:pPr/>
              <a:t>51</a:t>
            </a:fld>
            <a:endParaRPr lang="en-GB" altLang="en-US" sz="1200">
              <a:solidFill>
                <a:srgbClr val="000000"/>
              </a:solidFill>
              <a:latin typeface="Calibri" panose="020F0502020204030204"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4DE0B3-D6D1-6345-6A7C-C5FB62C76196}"/>
            </a:ext>
          </a:extLst>
        </p:cNvPr>
        <p:cNvGrpSpPr/>
        <p:nvPr/>
      </p:nvGrpSpPr>
      <p:grpSpPr>
        <a:xfrm>
          <a:off x="0" y="0"/>
          <a:ext cx="0" cy="0"/>
          <a:chOff x="0" y="0"/>
          <a:chExt cx="0" cy="0"/>
        </a:xfrm>
      </p:grpSpPr>
      <p:sp>
        <p:nvSpPr>
          <p:cNvPr id="21505" name="Rectangle 7">
            <a:extLst>
              <a:ext uri="{FF2B5EF4-FFF2-40B4-BE49-F238E27FC236}">
                <a16:creationId xmlns:a16="http://schemas.microsoft.com/office/drawing/2014/main" id="{BDBD7110-C998-D602-D820-D324AD07F04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ea typeface="MS PGothic" pitchFamily="34" charset="-128"/>
              </a:defRPr>
            </a:lvl1pPr>
            <a:lvl2pPr marL="757066" indent="-291179" eaLnBrk="0" hangingPunct="0">
              <a:defRPr sz="2400">
                <a:solidFill>
                  <a:schemeClr val="tx1"/>
                </a:solidFill>
                <a:latin typeface="Times New Roman" pitchFamily="18" charset="0"/>
                <a:ea typeface="MS PGothic" pitchFamily="34" charset="-128"/>
              </a:defRPr>
            </a:lvl2pPr>
            <a:lvl3pPr marL="1164717" indent="-232943" eaLnBrk="0" hangingPunct="0">
              <a:defRPr sz="2400">
                <a:solidFill>
                  <a:schemeClr val="tx1"/>
                </a:solidFill>
                <a:latin typeface="Times New Roman" pitchFamily="18" charset="0"/>
                <a:ea typeface="MS PGothic" pitchFamily="34" charset="-128"/>
              </a:defRPr>
            </a:lvl3pPr>
            <a:lvl4pPr marL="1630604" indent="-232943" eaLnBrk="0" hangingPunct="0">
              <a:defRPr sz="2400">
                <a:solidFill>
                  <a:schemeClr val="tx1"/>
                </a:solidFill>
                <a:latin typeface="Times New Roman" pitchFamily="18" charset="0"/>
                <a:ea typeface="MS PGothic" pitchFamily="34" charset="-128"/>
              </a:defRPr>
            </a:lvl4pPr>
            <a:lvl5pPr marL="2096491" indent="-232943" eaLnBrk="0" hangingPunct="0">
              <a:defRPr sz="2400">
                <a:solidFill>
                  <a:schemeClr val="tx1"/>
                </a:solidFill>
                <a:latin typeface="Times New Roman" pitchFamily="18" charset="0"/>
                <a:ea typeface="MS PGothic" pitchFamily="34" charset="-128"/>
              </a:defRPr>
            </a:lvl5pPr>
            <a:lvl6pPr marL="2562377"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3028264"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94151"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960038"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8EC0D51-D9AF-4A65-BF6F-98295766D6DD}" type="slidenum">
              <a:rPr kumimoji="0" lang="en-US" altLang="ja-JP" sz="1200" b="0" i="0" u="none" strike="noStrike" kern="1200" cap="none" spc="0" normalizeH="0" baseline="0" noProof="0">
                <a:ln>
                  <a:noFill/>
                </a:ln>
                <a:solidFill>
                  <a:prstClr val="black"/>
                </a:solidFill>
                <a:effectLst/>
                <a:uLnTx/>
                <a:uFillTx/>
                <a:latin typeface="Arial" pitchFamily="34" charset="0"/>
                <a:ea typeface="MS PGothic" pitchFamily="34" charset="-128"/>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altLang="ja-JP" sz="1200" b="0" i="0" u="none" strike="noStrike" kern="1200" cap="none" spc="0" normalizeH="0" baseline="0" noProof="0">
              <a:ln>
                <a:noFill/>
              </a:ln>
              <a:solidFill>
                <a:prstClr val="black"/>
              </a:solidFill>
              <a:effectLst/>
              <a:uLnTx/>
              <a:uFillTx/>
              <a:latin typeface="Arial" pitchFamily="34" charset="0"/>
              <a:ea typeface="MS PGothic" pitchFamily="34" charset="-128"/>
              <a:cs typeface="Arial"/>
              <a:sym typeface="Arial"/>
            </a:endParaRPr>
          </a:p>
        </p:txBody>
      </p:sp>
      <p:sp>
        <p:nvSpPr>
          <p:cNvPr id="21506" name="Rectangle 2">
            <a:extLst>
              <a:ext uri="{FF2B5EF4-FFF2-40B4-BE49-F238E27FC236}">
                <a16:creationId xmlns:a16="http://schemas.microsoft.com/office/drawing/2014/main" id="{4C0868F5-468A-02EB-E422-BD56A2256FA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Date Placeholder 4">
            <a:extLst>
              <a:ext uri="{FF2B5EF4-FFF2-40B4-BE49-F238E27FC236}">
                <a16:creationId xmlns:a16="http://schemas.microsoft.com/office/drawing/2014/main" id="{4DA44A34-0CB4-8B08-58FB-03D967CE96EC}"/>
              </a:ext>
            </a:extLst>
          </p:cNvPr>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ea typeface="MS PGothic" pitchFamily="34" charset="-128"/>
              </a:defRPr>
            </a:lvl1pPr>
            <a:lvl2pPr marL="757066" indent="-291179" eaLnBrk="0" hangingPunct="0">
              <a:defRPr sz="2400">
                <a:solidFill>
                  <a:schemeClr val="tx1"/>
                </a:solidFill>
                <a:latin typeface="Times New Roman" pitchFamily="18" charset="0"/>
                <a:ea typeface="MS PGothic" pitchFamily="34" charset="-128"/>
              </a:defRPr>
            </a:lvl2pPr>
            <a:lvl3pPr marL="1164717" indent="-232943" eaLnBrk="0" hangingPunct="0">
              <a:defRPr sz="2400">
                <a:solidFill>
                  <a:schemeClr val="tx1"/>
                </a:solidFill>
                <a:latin typeface="Times New Roman" pitchFamily="18" charset="0"/>
                <a:ea typeface="MS PGothic" pitchFamily="34" charset="-128"/>
              </a:defRPr>
            </a:lvl3pPr>
            <a:lvl4pPr marL="1630604" indent="-232943" eaLnBrk="0" hangingPunct="0">
              <a:defRPr sz="2400">
                <a:solidFill>
                  <a:schemeClr val="tx1"/>
                </a:solidFill>
                <a:latin typeface="Times New Roman" pitchFamily="18" charset="0"/>
                <a:ea typeface="MS PGothic" pitchFamily="34" charset="-128"/>
              </a:defRPr>
            </a:lvl4pPr>
            <a:lvl5pPr marL="2096491" indent="-232943" eaLnBrk="0" hangingPunct="0">
              <a:defRPr sz="2400">
                <a:solidFill>
                  <a:schemeClr val="tx1"/>
                </a:solidFill>
                <a:latin typeface="Times New Roman" pitchFamily="18" charset="0"/>
                <a:ea typeface="MS PGothic" pitchFamily="34" charset="-128"/>
              </a:defRPr>
            </a:lvl5pPr>
            <a:lvl6pPr marL="2562377"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3028264"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94151"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960038" indent="-232943" defTabSz="465887"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4297872-7BAE-4E76-A125-E84DEF2C687B}" type="datetime1">
              <a:rPr kumimoji="0" lang="en-US" altLang="ja-JP" sz="1200" b="0" i="0" u="none" strike="noStrike" kern="1200" cap="none" spc="0" normalizeH="0" baseline="0" noProof="0">
                <a:ln>
                  <a:noFill/>
                </a:ln>
                <a:solidFill>
                  <a:prstClr val="black"/>
                </a:solidFill>
                <a:effectLst/>
                <a:uLnTx/>
                <a:uFillTx/>
                <a:latin typeface="Calibri" pitchFamily="34" charset="0"/>
                <a:ea typeface="MS PGothic" pitchFamily="34" charset="-128"/>
                <a:cs typeface="Calibri"/>
                <a:sym typeface="Calibri"/>
              </a:rPr>
              <a:pPr marL="0" marR="0" lvl="0" indent="0" algn="r" defTabSz="914400" rtl="0" eaLnBrk="1" fontAlgn="auto" latinLnBrk="0" hangingPunct="1">
                <a:lnSpc>
                  <a:spcPct val="100000"/>
                </a:lnSpc>
                <a:spcBef>
                  <a:spcPts val="0"/>
                </a:spcBef>
                <a:spcAft>
                  <a:spcPts val="0"/>
                </a:spcAft>
                <a:buClrTx/>
                <a:buSzTx/>
                <a:buFontTx/>
                <a:buNone/>
                <a:tabLst/>
                <a:defRPr/>
              </a:pPr>
              <a:t>8/15/2025</a:t>
            </a:fld>
            <a:endParaRPr kumimoji="0" lang="en-US" altLang="ja-JP" sz="1200" b="0" i="0" u="none" strike="noStrike" kern="1200" cap="none" spc="0" normalizeH="0" baseline="0" noProof="0">
              <a:ln>
                <a:noFill/>
              </a:ln>
              <a:solidFill>
                <a:prstClr val="black"/>
              </a:solidFill>
              <a:effectLst/>
              <a:uLnTx/>
              <a:uFillTx/>
              <a:latin typeface="Calibri" pitchFamily="34" charset="0"/>
              <a:ea typeface="MS PGothic" pitchFamily="34" charset="-128"/>
              <a:cs typeface="Calibri"/>
              <a:sym typeface="Calibri"/>
            </a:endParaRPr>
          </a:p>
        </p:txBody>
      </p:sp>
      <p:sp>
        <p:nvSpPr>
          <p:cNvPr id="21508" name="Notes Placeholder 2">
            <a:extLst>
              <a:ext uri="{FF2B5EF4-FFF2-40B4-BE49-F238E27FC236}">
                <a16:creationId xmlns:a16="http://schemas.microsoft.com/office/drawing/2014/main" id="{811D4752-A506-FCDF-F723-D29FEFC05B6A}"/>
              </a:ext>
            </a:extLst>
          </p:cNvPr>
          <p:cNvSpPr>
            <a:spLocks noGrp="1"/>
          </p:cNvSpPr>
          <p:nvPr>
            <p:ph type="body" idx="1"/>
          </p:nvPr>
        </p:nvSpPr>
        <p:spPr bwMode="auto">
          <a:xfrm>
            <a:off x="701040" y="4415790"/>
            <a:ext cx="5608320" cy="488061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endParaRPr lang="en-US" sz="12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0909073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445859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27035B-D78E-CEAA-D7A8-CA85407FEB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51FF50-FA17-0A96-8FF2-9A4B7EF86E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CE5F9A-4999-907D-352E-15B232B58F5E}"/>
              </a:ext>
            </a:extLst>
          </p:cNvPr>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Instructor to carry a full demonstration of a detailed person search.</a:t>
            </a:r>
          </a:p>
        </p:txBody>
      </p:sp>
    </p:spTree>
    <p:extLst>
      <p:ext uri="{BB962C8B-B14F-4D97-AF65-F5344CB8AC3E}">
        <p14:creationId xmlns:p14="http://schemas.microsoft.com/office/powerpoint/2010/main" val="1455166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1BDB99-23F1-D0FC-21AB-23DC475BEA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1DD044-CB3F-CA88-7572-FE4C1DEFF9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1A0D5E-619F-E69D-0470-C53310C9EEA1}"/>
              </a:ext>
            </a:extLst>
          </p:cNvPr>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key difference between VP check and Route Search is that that VP Check is carried out by basic search while Route Search is carried out by intermediate or advanced search teams. The determining factors of whether route search or VP Check is carried out is subject to the HEAT Factors.</a:t>
            </a:r>
          </a:p>
        </p:txBody>
      </p:sp>
    </p:spTree>
    <p:extLst>
      <p:ext uri="{BB962C8B-B14F-4D97-AF65-F5344CB8AC3E}">
        <p14:creationId xmlns:p14="http://schemas.microsoft.com/office/powerpoint/2010/main" val="31445896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98AF6-369C-2AC0-FBD2-B554C535CE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027125-26E6-DAC2-E16D-0E9A337762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0B9D0B-C745-07A7-2EE3-5BE2D9FE7B19}"/>
              </a:ext>
            </a:extLst>
          </p:cNvPr>
          <p:cNvSpPr>
            <a:spLocks noGrp="1"/>
          </p:cNvSpPr>
          <p:nvPr>
            <p:ph type="body" idx="1"/>
          </p:nvPr>
        </p:nvSpPr>
        <p:spPr/>
        <p:txBody>
          <a:bodyPr/>
          <a:lstStyle/>
          <a:p>
            <a:pPr marL="228600" marR="0" fontAlgn="base">
              <a:spcAft>
                <a:spcPts val="600"/>
              </a:spcAft>
              <a:buNone/>
            </a:pPr>
            <a:r>
              <a:rPr lang="en-CA" sz="1200" b="1"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H  </a:t>
            </a:r>
            <a:r>
              <a:rPr lang="en-CA" sz="1200" dirty="0" err="1">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azardous</a:t>
            </a:r>
            <a:r>
              <a:rPr lang="en-CA" sz="1200"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 nature of the operating environment. Is the environment permissive and restrictive. i.e. extreme heat or cold, confined spaces, working at heights </a:t>
            </a:r>
            <a:r>
              <a:rPr lang="en-CA" sz="1200" dirty="0" err="1">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etc</a:t>
            </a:r>
            <a:r>
              <a:rPr lang="en-CA" sz="1200"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a:t>
            </a:r>
            <a:endParaRPr lang="en-GB" sz="1200" dirty="0">
              <a:effectLst/>
              <a:latin typeface="Century Gothic" panose="020B0502020202020204" pitchFamily="34" charset="0"/>
              <a:ea typeface="Arial" panose="020B0604020202020204" pitchFamily="34" charset="0"/>
            </a:endParaRPr>
          </a:p>
          <a:p>
            <a:pPr marL="228600" marR="0" fontAlgn="base">
              <a:spcAft>
                <a:spcPts val="600"/>
              </a:spcAft>
              <a:buNone/>
            </a:pPr>
            <a:r>
              <a:rPr lang="en-CA" sz="1200" b="1"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E  </a:t>
            </a:r>
            <a:r>
              <a:rPr lang="en-CA" sz="1200" dirty="0" err="1">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quipment</a:t>
            </a:r>
            <a:r>
              <a:rPr lang="en-CA" sz="1200"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 requirements are specialized. Can the search be conducted without equipment or does it need specialist equipment that requires additional training? </a:t>
            </a:r>
            <a:endParaRPr lang="en-GB" sz="1200" dirty="0">
              <a:effectLst/>
              <a:latin typeface="Century Gothic" panose="020B0502020202020204" pitchFamily="34" charset="0"/>
              <a:ea typeface="Arial" panose="020B0604020202020204" pitchFamily="34" charset="0"/>
            </a:endParaRPr>
          </a:p>
          <a:p>
            <a:pPr marL="228600" marR="0" fontAlgn="base">
              <a:spcAft>
                <a:spcPts val="600"/>
              </a:spcAft>
              <a:buNone/>
            </a:pPr>
            <a:r>
              <a:rPr lang="en-CA" sz="1200" b="1"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A  </a:t>
            </a:r>
            <a:r>
              <a:rPr lang="en-CA" sz="1200" dirty="0" err="1">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ssurance</a:t>
            </a:r>
            <a:r>
              <a:rPr lang="en-CA" sz="1200"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 level required is high. How detailed does the search need to be? Do we need to just check for obvious signed of IED components or do we need to be 100% sure that there is no threat. The higher the assurance required the higher the level of search required. </a:t>
            </a:r>
            <a:endParaRPr lang="en-GB" sz="1200" dirty="0">
              <a:effectLst/>
              <a:latin typeface="Century Gothic" panose="020B0502020202020204" pitchFamily="34" charset="0"/>
              <a:ea typeface="Arial" panose="020B0604020202020204" pitchFamily="34" charset="0"/>
            </a:endParaRPr>
          </a:p>
          <a:p>
            <a:pPr marL="228600" marR="0" fontAlgn="base">
              <a:spcAft>
                <a:spcPts val="600"/>
              </a:spcAft>
            </a:pPr>
            <a:r>
              <a:rPr lang="en-CA" sz="1200" b="1"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T  </a:t>
            </a:r>
            <a:r>
              <a:rPr lang="en-CA" sz="1200" dirty="0" err="1">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hreat</a:t>
            </a:r>
            <a:r>
              <a:rPr lang="en-CA" sz="1200"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 level is high. Is there a known or specific IED threat? Are search teams being specifically targeted? Basic Search may only be carried </a:t>
            </a:r>
            <a:r>
              <a:rPr lang="en-CA" sz="1200" dirty="0" err="1">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uot</a:t>
            </a:r>
            <a:r>
              <a:rPr lang="en-CA" sz="1200"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 where there is no specific threat or no intelligence of the searcher being targeted. </a:t>
            </a:r>
            <a:endParaRPr lang="en-GB" sz="1200" dirty="0">
              <a:effectLst/>
              <a:latin typeface="Century Gothic" panose="020B0502020202020204" pitchFamily="34" charset="0"/>
              <a:ea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p:txBody>
      </p:sp>
    </p:spTree>
    <p:extLst>
      <p:ext uri="{BB962C8B-B14F-4D97-AF65-F5344CB8AC3E}">
        <p14:creationId xmlns:p14="http://schemas.microsoft.com/office/powerpoint/2010/main" val="6869556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596900"/>
            <a:ext cx="5916613" cy="3328988"/>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311380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9575" y="596900"/>
            <a:ext cx="5916613" cy="3328988"/>
          </a:xfrm>
        </p:spPr>
      </p:sp>
      <p:sp>
        <p:nvSpPr>
          <p:cNvPr id="3" name="Notes Placeholder 2"/>
          <p:cNvSpPr>
            <a:spLocks noGrp="1"/>
          </p:cNvSpPr>
          <p:nvPr>
            <p:ph type="body" idx="1"/>
          </p:nvPr>
        </p:nvSpPr>
        <p:spPr/>
        <p:txBody>
          <a:bodyPr/>
          <a:lstStyle/>
          <a:p>
            <a:r>
              <a:rPr lang="en-US" dirty="0"/>
              <a:t>Explain where a</a:t>
            </a:r>
            <a:r>
              <a:rPr lang="en-US" baseline="0" dirty="0"/>
              <a:t> route search is carried out. </a:t>
            </a:r>
          </a:p>
          <a:p>
            <a:endParaRPr lang="en-US" baseline="0" dirty="0"/>
          </a:p>
          <a:p>
            <a:r>
              <a:rPr lang="en-US" baseline="0" dirty="0"/>
              <a:t>Explain that it is the role of the search advisor who uses the specific intelligence to identify the likely threat and its location. </a:t>
            </a:r>
            <a:endParaRPr lang="en-US" dirty="0"/>
          </a:p>
        </p:txBody>
      </p:sp>
    </p:spTree>
    <p:extLst>
      <p:ext uri="{BB962C8B-B14F-4D97-AF65-F5344CB8AC3E}">
        <p14:creationId xmlns:p14="http://schemas.microsoft.com/office/powerpoint/2010/main" val="1251710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A1FC2D2-C473-4DCA-A489-9801540E7C7A}"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178431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A1FC2D2-C473-4DCA-A489-9801540E7C7A}"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191758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A1FC2D2-C473-4DCA-A489-9801540E7C7A}"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677474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ingle content area">
    <p:spTree>
      <p:nvGrpSpPr>
        <p:cNvPr id="1" name=""/>
        <p:cNvGrpSpPr/>
        <p:nvPr/>
      </p:nvGrpSpPr>
      <p:grpSpPr>
        <a:xfrm>
          <a:off x="0" y="0"/>
          <a:ext cx="0" cy="0"/>
          <a:chOff x="0" y="0"/>
          <a:chExt cx="0" cy="0"/>
        </a:xfrm>
      </p:grpSpPr>
      <p:cxnSp>
        <p:nvCxnSpPr>
          <p:cNvPr id="8" name="Straight Connector 1"/>
          <p:cNvCxnSpPr>
            <a:cxnSpLocks noChangeShapeType="1"/>
          </p:cNvCxnSpPr>
          <p:nvPr/>
        </p:nvCxnSpPr>
        <p:spPr bwMode="auto">
          <a:xfrm>
            <a:off x="575733" y="6442075"/>
            <a:ext cx="0" cy="273050"/>
          </a:xfrm>
          <a:prstGeom prst="line">
            <a:avLst/>
          </a:prstGeom>
          <a:noFill/>
          <a:ln w="12700" algn="ctr">
            <a:solidFill>
              <a:srgbClr val="A8A99E"/>
            </a:solidFill>
            <a:rou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Content Placeholder 2"/>
          <p:cNvSpPr>
            <a:spLocks noGrp="1"/>
          </p:cNvSpPr>
          <p:nvPr>
            <p:ph idx="1"/>
          </p:nvPr>
        </p:nvSpPr>
        <p:spPr>
          <a:xfrm>
            <a:off x="575999" y="1224000"/>
            <a:ext cx="10800000" cy="4608094"/>
          </a:xfrm>
          <a:prstGeom prst="rect">
            <a:avLst/>
          </a:prstGeom>
        </p:spPr>
        <p:txBody>
          <a:bodyPr/>
          <a:lstStyle>
            <a:lvl1pPr marL="0" indent="0">
              <a:buClr>
                <a:schemeClr val="accent3"/>
              </a:buClr>
              <a:buFontTx/>
              <a:buNone/>
              <a:defRPr sz="1400">
                <a:latin typeface="Arial" panose="020B0604020202020204" pitchFamily="34" charset="0"/>
                <a:cs typeface="Arial" panose="020B0604020202020204" pitchFamily="34" charset="0"/>
              </a:defRPr>
            </a:lvl1pPr>
            <a:lvl2pPr marL="457200" indent="0">
              <a:buClr>
                <a:schemeClr val="accent3"/>
              </a:buClr>
              <a:buFontTx/>
              <a:buNone/>
              <a:defRPr sz="1400">
                <a:latin typeface="Arial" panose="020B0604020202020204" pitchFamily="34" charset="0"/>
                <a:cs typeface="Arial" panose="020B0604020202020204" pitchFamily="34" charset="0"/>
              </a:defRPr>
            </a:lvl2pPr>
            <a:lvl3pPr marL="914400" indent="0">
              <a:buClr>
                <a:schemeClr val="accent3"/>
              </a:buClr>
              <a:buFontTx/>
              <a:buNone/>
              <a:defRPr sz="1400">
                <a:latin typeface="Arial" panose="020B0604020202020204" pitchFamily="34" charset="0"/>
                <a:cs typeface="Arial" panose="020B0604020202020204" pitchFamily="34" charset="0"/>
              </a:defRPr>
            </a:lvl3pPr>
            <a:lvl4pPr marL="1371600" indent="0">
              <a:buClr>
                <a:schemeClr val="accent3"/>
              </a:buClr>
              <a:buFontTx/>
              <a:buNone/>
              <a:defRPr sz="1400">
                <a:latin typeface="Arial" panose="020B0604020202020204" pitchFamily="34" charset="0"/>
                <a:cs typeface="Arial" panose="020B0604020202020204" pitchFamily="34" charset="0"/>
              </a:defRPr>
            </a:lvl4pPr>
            <a:lvl5pPr marL="1828800" indent="0">
              <a:buClr>
                <a:schemeClr val="accent3"/>
              </a:buClr>
              <a:buFontTx/>
              <a:buNone/>
              <a:defRPr sz="1400">
                <a:latin typeface="Arial" panose="020B0604020202020204" pitchFamily="34" charset="0"/>
                <a:cs typeface="Arial" panose="020B0604020202020204" pitchFamily="34" charset="0"/>
              </a:defRPr>
            </a:lvl5pPr>
          </a:lstStyle>
          <a:p>
            <a:pPr lvl="0"/>
            <a:r>
              <a:rPr lang="en-US"/>
              <a:t>Edit Master text styles</a:t>
            </a:r>
          </a:p>
        </p:txBody>
      </p:sp>
      <p:sp>
        <p:nvSpPr>
          <p:cNvPr id="13" name="Title 1"/>
          <p:cNvSpPr>
            <a:spLocks noGrp="1"/>
          </p:cNvSpPr>
          <p:nvPr>
            <p:ph type="ctrTitle"/>
          </p:nvPr>
        </p:nvSpPr>
        <p:spPr>
          <a:xfrm>
            <a:off x="576003" y="231711"/>
            <a:ext cx="2574789" cy="338554"/>
          </a:xfrm>
          <a:prstGeom prst="rect">
            <a:avLst/>
          </a:prstGeom>
          <a:solidFill>
            <a:schemeClr val="tx1"/>
          </a:solidFill>
        </p:spPr>
        <p:txBody>
          <a:bodyPr wrap="none" lIns="72000" rIns="72000" anchor="b">
            <a:spAutoFit/>
          </a:bodyPr>
          <a:lstStyle>
            <a:lvl1pPr algn="l">
              <a:defRPr sz="1600"/>
            </a:lvl1pPr>
          </a:lstStyle>
          <a:p>
            <a:r>
              <a:rPr lang="en-US"/>
              <a:t>Click to edit Master title style</a:t>
            </a:r>
          </a:p>
        </p:txBody>
      </p:sp>
      <p:sp>
        <p:nvSpPr>
          <p:cNvPr id="14" name="Text Placeholder 11"/>
          <p:cNvSpPr>
            <a:spLocks noGrp="1"/>
          </p:cNvSpPr>
          <p:nvPr>
            <p:ph type="body" sz="quarter" idx="10"/>
          </p:nvPr>
        </p:nvSpPr>
        <p:spPr>
          <a:xfrm>
            <a:off x="576002" y="542664"/>
            <a:ext cx="4812389" cy="442035"/>
          </a:xfrm>
          <a:prstGeom prst="rect">
            <a:avLst/>
          </a:prstGeom>
          <a:solidFill>
            <a:schemeClr val="bg1"/>
          </a:solidFill>
          <a:ln>
            <a:solidFill>
              <a:schemeClr val="tx1"/>
            </a:solidFill>
          </a:ln>
        </p:spPr>
        <p:txBody>
          <a:bodyPr wrap="none" lIns="72000" tIns="36000" rIns="72000" bIns="36000" anchor="ctr" anchorCtr="0">
            <a:spAutoFit/>
          </a:bodyPr>
          <a:lstStyle>
            <a:lvl1pPr marL="0" indent="0" algn="l">
              <a:buNone/>
              <a:defRPr sz="2400" cap="all" baseline="0">
                <a:latin typeface="Arial Narrow" panose="020B0606020202030204" pitchFamily="34" charset="0"/>
              </a:defRPr>
            </a:lvl1pPr>
            <a:lvl2pPr marL="457200" indent="0" algn="l">
              <a:buNone/>
              <a:defRPr sz="2800">
                <a:latin typeface="Arial Narrow" panose="020B0606020202030204" pitchFamily="34" charset="0"/>
              </a:defRPr>
            </a:lvl2pPr>
            <a:lvl3pPr marL="914400" indent="0" algn="l">
              <a:buNone/>
              <a:defRPr sz="2400">
                <a:latin typeface="Arial Narrow" panose="020B0606020202030204" pitchFamily="34" charset="0"/>
              </a:defRPr>
            </a:lvl3pPr>
            <a:lvl4pPr marL="1371600" indent="0" algn="l">
              <a:buNone/>
              <a:defRPr sz="2000">
                <a:latin typeface="Arial Narrow" panose="020B0606020202030204" pitchFamily="34" charset="0"/>
              </a:defRPr>
            </a:lvl4pPr>
            <a:lvl5pPr marL="1828800" indent="0" algn="l">
              <a:buNone/>
              <a:defRPr sz="2000">
                <a:latin typeface="Arial Narrow" panose="020B0606020202030204" pitchFamily="34" charset="0"/>
              </a:defRPr>
            </a:lvl5pPr>
          </a:lstStyle>
          <a:p>
            <a:pPr lvl="0"/>
            <a:r>
              <a:rPr lang="en-US"/>
              <a:t>Click to edit Master text styles</a:t>
            </a:r>
          </a:p>
        </p:txBody>
      </p:sp>
      <p:sp>
        <p:nvSpPr>
          <p:cNvPr id="16" name="Text Placeholder 7"/>
          <p:cNvSpPr>
            <a:spLocks noGrp="1"/>
          </p:cNvSpPr>
          <p:nvPr>
            <p:ph type="body" sz="quarter" idx="15"/>
          </p:nvPr>
        </p:nvSpPr>
        <p:spPr>
          <a:xfrm>
            <a:off x="575999" y="6397455"/>
            <a:ext cx="4320000" cy="257175"/>
          </a:xfrm>
          <a:prstGeom prst="rect">
            <a:avLst/>
          </a:prstGeom>
        </p:spPr>
        <p:txBody>
          <a:bodyPr lIns="72000" tIns="36000" rIns="72000" bIns="36000" anchor="ctr" anchorCtr="0"/>
          <a:lstStyle>
            <a:lvl1pPr marL="0" indent="0">
              <a:buFontTx/>
              <a:buNone/>
              <a:defRPr sz="1000" i="1">
                <a:solidFill>
                  <a:srgbClr val="A8A99E"/>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3" name="Text Placeholder 2"/>
          <p:cNvSpPr>
            <a:spLocks noGrp="1"/>
          </p:cNvSpPr>
          <p:nvPr>
            <p:ph type="body" sz="quarter" idx="16"/>
          </p:nvPr>
        </p:nvSpPr>
        <p:spPr>
          <a:xfrm>
            <a:off x="4186274" y="34608"/>
            <a:ext cx="3833871" cy="216852"/>
          </a:xfrm>
          <a:prstGeom prst="rect">
            <a:avLst/>
          </a:prstGeom>
        </p:spPr>
        <p:txBody>
          <a:bodyPr/>
          <a:lstStyle>
            <a:lvl1pPr marL="0" indent="0" algn="ctr">
              <a:spcBef>
                <a:spcPts val="0"/>
              </a:spcBef>
              <a:buNone/>
              <a:defRPr sz="800" cap="all" spc="120" baseline="0">
                <a:solidFill>
                  <a:schemeClr val="bg1">
                    <a:lumMod val="75000"/>
                  </a:schemeClr>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2" name="Text Placeholder 2"/>
          <p:cNvSpPr>
            <a:spLocks noGrp="1"/>
          </p:cNvSpPr>
          <p:nvPr>
            <p:ph type="body" sz="quarter" idx="17"/>
          </p:nvPr>
        </p:nvSpPr>
        <p:spPr>
          <a:xfrm>
            <a:off x="4190085" y="6618875"/>
            <a:ext cx="3833871" cy="216852"/>
          </a:xfrm>
          <a:prstGeom prst="rect">
            <a:avLst/>
          </a:prstGeom>
        </p:spPr>
        <p:txBody>
          <a:bodyPr/>
          <a:lstStyle>
            <a:lvl1pPr marL="0" indent="0" algn="ctr">
              <a:spcBef>
                <a:spcPts val="0"/>
              </a:spcBef>
              <a:buNone/>
              <a:defRPr sz="800" cap="all" spc="120" baseline="0">
                <a:solidFill>
                  <a:schemeClr val="bg1">
                    <a:lumMod val="75000"/>
                  </a:schemeClr>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0" name="Slide Number Placeholder 4"/>
          <p:cNvSpPr>
            <a:spLocks noGrp="1"/>
          </p:cNvSpPr>
          <p:nvPr>
            <p:ph type="sldNum" sz="quarter" idx="18"/>
          </p:nvPr>
        </p:nvSpPr>
        <p:spPr>
          <a:xfrm>
            <a:off x="-88900" y="6353175"/>
            <a:ext cx="692150" cy="407988"/>
          </a:xfrm>
          <a:prstGeom prst="rect">
            <a:avLst/>
          </a:prstGeom>
        </p:spPr>
        <p:txBody>
          <a:bodyPr anchor="ctr"/>
          <a:lstStyle>
            <a:lvl1pPr algn="r" fontAlgn="auto">
              <a:spcBef>
                <a:spcPts val="0"/>
              </a:spcBef>
              <a:spcAft>
                <a:spcPts val="0"/>
              </a:spcAft>
              <a:defRPr sz="1000">
                <a:solidFill>
                  <a:srgbClr val="A8A99E"/>
                </a:solidFill>
                <a:latin typeface="Arial" panose="020B0604020202020204" pitchFamily="34" charset="0"/>
                <a:cs typeface="Arial" panose="020B0604020202020204" pitchFamily="34" charset="0"/>
              </a:defRPr>
            </a:lvl1pPr>
          </a:lstStyle>
          <a:p>
            <a:pPr>
              <a:defRPr/>
            </a:pPr>
            <a:fld id="{BAF7F474-6B35-4B78-AB4D-F96745F1D49E}" type="slidenum">
              <a:rPr lang="en-GB" smtClean="0"/>
              <a:pPr>
                <a:defRPr/>
              </a:pPr>
              <a:t>‹#›</a:t>
            </a:fld>
            <a:endParaRPr lang="en-GB"/>
          </a:p>
        </p:txBody>
      </p:sp>
    </p:spTree>
    <p:extLst>
      <p:ext uri="{BB962C8B-B14F-4D97-AF65-F5344CB8AC3E}">
        <p14:creationId xmlns:p14="http://schemas.microsoft.com/office/powerpoint/2010/main" val="33684098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fld id="{7D50044E-64D5-4D71-841D-5008BE64EF12}" type="slidenum">
              <a:rPr lang="en-US" altLang="ja-JP"/>
              <a:pPr/>
              <a:t>‹#›</a:t>
            </a:fld>
            <a:endParaRPr lang="en-US" altLang="ja-JP"/>
          </a:p>
        </p:txBody>
      </p:sp>
    </p:spTree>
    <p:extLst>
      <p:ext uri="{BB962C8B-B14F-4D97-AF65-F5344CB8AC3E}">
        <p14:creationId xmlns:p14="http://schemas.microsoft.com/office/powerpoint/2010/main" val="29991480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fld id="{5486E9B0-D948-4D90-82BE-E0EEBCB9325F}" type="slidenum">
              <a:rPr lang="en-US" altLang="ja-JP"/>
              <a:pPr/>
              <a:t>‹#›</a:t>
            </a:fld>
            <a:endParaRPr lang="en-US" altLang="ja-JP"/>
          </a:p>
        </p:txBody>
      </p:sp>
    </p:spTree>
    <p:extLst>
      <p:ext uri="{BB962C8B-B14F-4D97-AF65-F5344CB8AC3E}">
        <p14:creationId xmlns:p14="http://schemas.microsoft.com/office/powerpoint/2010/main" val="20266226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_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484719" y="3352803"/>
            <a:ext cx="11222566" cy="1470025"/>
          </a:xfrm>
        </p:spPr>
        <p:txBody>
          <a:bodyPr/>
          <a:lstStyle/>
          <a:p>
            <a:r>
              <a:rPr lang="en-US"/>
              <a:t>Click to edit Master title style</a:t>
            </a:r>
            <a:endParaRPr/>
          </a:p>
        </p:txBody>
      </p:sp>
      <p:sp>
        <p:nvSpPr>
          <p:cNvPr id="3" name="Subtitle 2"/>
          <p:cNvSpPr>
            <a:spLocks noGrp="1"/>
          </p:cNvSpPr>
          <p:nvPr>
            <p:ph type="subTitle" idx="1"/>
          </p:nvPr>
        </p:nvSpPr>
        <p:spPr>
          <a:xfrm>
            <a:off x="484719" y="4771031"/>
            <a:ext cx="11222566"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9" name="Picture Placeholder 2"/>
          <p:cNvSpPr>
            <a:spLocks noGrp="1"/>
          </p:cNvSpPr>
          <p:nvPr>
            <p:ph type="pic" idx="13"/>
          </p:nvPr>
        </p:nvSpPr>
        <p:spPr>
          <a:xfrm>
            <a:off x="494640" y="363538"/>
            <a:ext cx="11202720" cy="2836862"/>
          </a:xfrm>
          <a:ln w="3175">
            <a:solidFill>
              <a:schemeClr val="bg1"/>
            </a:solidFill>
          </a:ln>
          <a:effectLst>
            <a:outerShdw blurRad="63500" sx="100500" sy="100500" algn="ctr" rotWithShape="0">
              <a:prstClr val="black">
                <a:alpha val="50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endParaRPr noProof="0"/>
          </a:p>
        </p:txBody>
      </p:sp>
      <p:sp>
        <p:nvSpPr>
          <p:cNvPr id="5" name="Slide Number Placeholder 5"/>
          <p:cNvSpPr>
            <a:spLocks noGrp="1"/>
          </p:cNvSpPr>
          <p:nvPr>
            <p:ph type="sldNum" sz="quarter" idx="14"/>
          </p:nvPr>
        </p:nvSpPr>
        <p:spPr/>
        <p:txBody>
          <a:bodyPr/>
          <a:lstStyle>
            <a:lvl1pPr>
              <a:defRPr/>
            </a:lvl1pPr>
          </a:lstStyle>
          <a:p>
            <a:fld id="{51360DE6-1F00-4D37-920B-8306E906ABB0}" type="slidenum">
              <a:rPr lang="en-US" altLang="ja-JP"/>
              <a:pPr/>
              <a:t>‹#›</a:t>
            </a:fld>
            <a:endParaRPr lang="en-US" altLang="ja-JP"/>
          </a:p>
        </p:txBody>
      </p:sp>
    </p:spTree>
    <p:extLst>
      <p:ext uri="{BB962C8B-B14F-4D97-AF65-F5344CB8AC3E}">
        <p14:creationId xmlns:p14="http://schemas.microsoft.com/office/powerpoint/2010/main" val="3160378574"/>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Content Placeholder 4"/>
          <p:cNvSpPr>
            <a:spLocks noGrp="1"/>
          </p:cNvSpPr>
          <p:nvPr>
            <p:ph sz="quarter" idx="11"/>
          </p:nvPr>
        </p:nvSpPr>
        <p:spPr>
          <a:xfrm>
            <a:off x="732367" y="1731963"/>
            <a:ext cx="10723034" cy="427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2"/>
          </p:nvPr>
        </p:nvSpPr>
        <p:spPr/>
        <p:txBody>
          <a:bodyPr/>
          <a:lstStyle>
            <a:lvl1pPr>
              <a:defRPr/>
            </a:lvl1pPr>
          </a:lstStyle>
          <a:p>
            <a:fld id="{92C74856-3385-48BA-82E5-0575512E9306}" type="slidenum">
              <a:rPr lang="en-US" altLang="ja-JP"/>
              <a:pPr/>
              <a:t>‹#›</a:t>
            </a:fld>
            <a:endParaRPr lang="en-US" altLang="ja-JP"/>
          </a:p>
        </p:txBody>
      </p:sp>
    </p:spTree>
    <p:extLst>
      <p:ext uri="{BB962C8B-B14F-4D97-AF65-F5344CB8AC3E}">
        <p14:creationId xmlns:p14="http://schemas.microsoft.com/office/powerpoint/2010/main" val="16618432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484719" y="3352803"/>
            <a:ext cx="11222566" cy="1470025"/>
          </a:xfrm>
        </p:spPr>
        <p:txBody>
          <a:bodyPr/>
          <a:lstStyle/>
          <a:p>
            <a:r>
              <a:rPr lang="en-US"/>
              <a:t>Click to edit Master title style</a:t>
            </a:r>
            <a:endParaRPr/>
          </a:p>
        </p:txBody>
      </p:sp>
      <p:sp>
        <p:nvSpPr>
          <p:cNvPr id="3" name="Subtitle 2"/>
          <p:cNvSpPr>
            <a:spLocks noGrp="1"/>
          </p:cNvSpPr>
          <p:nvPr>
            <p:ph type="subTitle" idx="1"/>
          </p:nvPr>
        </p:nvSpPr>
        <p:spPr>
          <a:xfrm>
            <a:off x="484719" y="4771031"/>
            <a:ext cx="11222566"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9" name="Picture Placeholder 2"/>
          <p:cNvSpPr>
            <a:spLocks noGrp="1"/>
          </p:cNvSpPr>
          <p:nvPr>
            <p:ph type="pic" idx="13"/>
          </p:nvPr>
        </p:nvSpPr>
        <p:spPr>
          <a:xfrm>
            <a:off x="494640" y="363538"/>
            <a:ext cx="11202720" cy="2836862"/>
          </a:xfrm>
          <a:ln w="3175">
            <a:solidFill>
              <a:schemeClr val="bg1"/>
            </a:solidFill>
          </a:ln>
          <a:effectLst>
            <a:outerShdw blurRad="63500" sx="100500" sy="100500" algn="ctr" rotWithShape="0">
              <a:prstClr val="black">
                <a:alpha val="50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endParaRPr noProof="0"/>
          </a:p>
        </p:txBody>
      </p:sp>
      <p:sp>
        <p:nvSpPr>
          <p:cNvPr id="5" name="Slide Number Placeholder 5"/>
          <p:cNvSpPr>
            <a:spLocks noGrp="1"/>
          </p:cNvSpPr>
          <p:nvPr>
            <p:ph type="sldNum" sz="quarter" idx="14"/>
          </p:nvPr>
        </p:nvSpPr>
        <p:spPr/>
        <p:txBody>
          <a:bodyPr/>
          <a:lstStyle>
            <a:lvl1pPr>
              <a:defRPr/>
            </a:lvl1pPr>
          </a:lstStyle>
          <a:p>
            <a:fld id="{51360DE6-1F00-4D37-920B-8306E906ABB0}" type="slidenum">
              <a:rPr lang="en-US" altLang="ja-JP"/>
              <a:pPr/>
              <a:t>‹#›</a:t>
            </a:fld>
            <a:endParaRPr lang="en-US" altLang="ja-JP"/>
          </a:p>
        </p:txBody>
      </p:sp>
    </p:spTree>
    <p:extLst>
      <p:ext uri="{BB962C8B-B14F-4D97-AF65-F5344CB8AC3E}">
        <p14:creationId xmlns:p14="http://schemas.microsoft.com/office/powerpoint/2010/main" val="3330296906"/>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fld id="{0EE9B6C7-16B7-4651-AD3D-65FE4305383F}" type="slidenum">
              <a:rPr lang="en-US" altLang="ja-JP"/>
              <a:pPr/>
              <a:t>‹#›</a:t>
            </a:fld>
            <a:endParaRPr lang="en-US" altLang="ja-JP"/>
          </a:p>
        </p:txBody>
      </p:sp>
    </p:spTree>
    <p:extLst>
      <p:ext uri="{BB962C8B-B14F-4D97-AF65-F5344CB8AC3E}">
        <p14:creationId xmlns:p14="http://schemas.microsoft.com/office/powerpoint/2010/main" val="10500082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609600" y="1600200"/>
            <a:ext cx="10972800" cy="5029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82722A84-4322-4B80-8AAE-804BE1215923}"/>
              </a:ext>
            </a:extLst>
          </p:cNvPr>
          <p:cNvSpPr>
            <a:spLocks noGrp="1"/>
          </p:cNvSpPr>
          <p:nvPr>
            <p:ph type="sldNum" sz="quarter" idx="14"/>
          </p:nvPr>
        </p:nvSpPr>
        <p:spPr>
          <a:xfrm>
            <a:off x="8737600" y="6248401"/>
            <a:ext cx="2844800" cy="365125"/>
          </a:xfrm>
          <a:prstGeom prst="rect">
            <a:avLst/>
          </a:prstGeom>
        </p:spPr>
        <p:txBody>
          <a:bodyPr/>
          <a:lstStyle>
            <a:lvl1pPr algn="r">
              <a:defRPr/>
            </a:lvl1pPr>
          </a:lstStyle>
          <a:p>
            <a:fld id="{51360DE6-1F00-4D37-920B-8306E906ABB0}" type="slidenum">
              <a:rPr lang="en-US" altLang="ja-JP" smtClean="0"/>
              <a:pPr/>
              <a:t>‹#›</a:t>
            </a:fld>
            <a:endParaRPr lang="en-US" altLang="ja-JP" dirty="0"/>
          </a:p>
        </p:txBody>
      </p:sp>
    </p:spTree>
    <p:extLst>
      <p:ext uri="{BB962C8B-B14F-4D97-AF65-F5344CB8AC3E}">
        <p14:creationId xmlns:p14="http://schemas.microsoft.com/office/powerpoint/2010/main" val="1184963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A1FC2D2-C473-4DCA-A489-9801540E7C7A}"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417829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F572C19C-0F1C-4FF6-9A4E-BD7C08EC7163}"/>
              </a:ext>
            </a:extLst>
          </p:cNvPr>
          <p:cNvSpPr>
            <a:spLocks noGrp="1"/>
          </p:cNvSpPr>
          <p:nvPr>
            <p:ph type="sldNum" sz="quarter" idx="14"/>
          </p:nvPr>
        </p:nvSpPr>
        <p:spPr>
          <a:xfrm>
            <a:off x="8737600" y="6248401"/>
            <a:ext cx="2844800" cy="365125"/>
          </a:xfrm>
          <a:prstGeom prst="rect">
            <a:avLst/>
          </a:prstGeom>
        </p:spPr>
        <p:txBody>
          <a:bodyPr/>
          <a:lstStyle>
            <a:lvl1pPr algn="r">
              <a:defRPr/>
            </a:lvl1pPr>
          </a:lstStyle>
          <a:p>
            <a:fld id="{51360DE6-1F00-4D37-920B-8306E906ABB0}" type="slidenum">
              <a:rPr lang="en-US" altLang="ja-JP" smtClean="0"/>
              <a:pPr/>
              <a:t>‹#›</a:t>
            </a:fld>
            <a:endParaRPr lang="en-US" altLang="ja-JP" dirty="0"/>
          </a:p>
        </p:txBody>
      </p:sp>
    </p:spTree>
    <p:extLst>
      <p:ext uri="{BB962C8B-B14F-4D97-AF65-F5344CB8AC3E}">
        <p14:creationId xmlns:p14="http://schemas.microsoft.com/office/powerpoint/2010/main" val="33413843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600200"/>
            <a:ext cx="10972800" cy="5029200"/>
          </a:xfrm>
        </p:spPr>
        <p:txBody>
          <a:bodyPr/>
          <a:lstStyle>
            <a:lvl1pPr>
              <a:defRPr>
                <a:solidFill>
                  <a:schemeClr val="tx1"/>
                </a:solidFill>
                <a:latin typeface="Century Gothic" panose="020B0502020202020204" pitchFamily="34" charset="0"/>
              </a:defRPr>
            </a:lvl1pPr>
            <a:lvl2pPr>
              <a:defRPr>
                <a:solidFill>
                  <a:schemeClr val="tx1"/>
                </a:solidFill>
                <a:latin typeface="Century Gothic" panose="020B0502020202020204" pitchFamily="34" charset="0"/>
              </a:defRPr>
            </a:lvl2pPr>
            <a:lvl3pPr>
              <a:defRPr>
                <a:solidFill>
                  <a:schemeClr val="tx1"/>
                </a:solidFill>
                <a:latin typeface="Century Gothic" panose="020B0502020202020204" pitchFamily="34" charset="0"/>
              </a:defRPr>
            </a:lvl3pPr>
            <a:lvl4pPr>
              <a:defRPr>
                <a:solidFill>
                  <a:schemeClr val="tx1"/>
                </a:solidFill>
                <a:latin typeface="Century Gothic" panose="020B0502020202020204" pitchFamily="34" charset="0"/>
              </a:defRPr>
            </a:lvl4pPr>
            <a:lvl5pPr>
              <a:defRPr>
                <a:solidFill>
                  <a:schemeClr val="tx1"/>
                </a:solidFill>
                <a:latin typeface="Century Gothic" panose="020B0502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4AA1B6D5-FFE2-4590-8E4D-77F80F8D8A30}"/>
              </a:ext>
            </a:extLst>
          </p:cNvPr>
          <p:cNvSpPr>
            <a:spLocks noGrp="1"/>
          </p:cNvSpPr>
          <p:nvPr>
            <p:ph type="sldNum" sz="quarter" idx="14"/>
          </p:nvPr>
        </p:nvSpPr>
        <p:spPr>
          <a:xfrm>
            <a:off x="8737600" y="6248401"/>
            <a:ext cx="2844800" cy="365125"/>
          </a:xfrm>
          <a:prstGeom prst="rect">
            <a:avLst/>
          </a:prstGeom>
        </p:spPr>
        <p:txBody>
          <a:bodyPr/>
          <a:lstStyle>
            <a:lvl1pPr algn="r">
              <a:defRPr/>
            </a:lvl1pPr>
          </a:lstStyle>
          <a:p>
            <a:fld id="{51360DE6-1F00-4D37-920B-8306E906ABB0}" type="slidenum">
              <a:rPr lang="en-US" altLang="ja-JP" smtClean="0"/>
              <a:pPr/>
              <a:t>‹#›</a:t>
            </a:fld>
            <a:endParaRPr lang="en-US" altLang="ja-JP" dirty="0"/>
          </a:p>
        </p:txBody>
      </p:sp>
    </p:spTree>
    <p:extLst>
      <p:ext uri="{BB962C8B-B14F-4D97-AF65-F5344CB8AC3E}">
        <p14:creationId xmlns:p14="http://schemas.microsoft.com/office/powerpoint/2010/main" val="10603998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1084" cy="1162050"/>
          </a:xfrm>
        </p:spPr>
        <p:txBody>
          <a:bodyPr anchor="b"/>
          <a:lstStyle>
            <a:lvl1pPr algn="l">
              <a:defRPr sz="2000" b="0">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a:xfrm>
            <a:off x="4766734" y="273052"/>
            <a:ext cx="6815666" cy="5853113"/>
          </a:xfrm>
        </p:spPr>
        <p:txBody>
          <a:bodyPr/>
          <a:lstStyle>
            <a:lvl1pPr>
              <a:defRPr sz="3200">
                <a:latin typeface="Century Gothic" panose="020B0502020202020204" pitchFamily="34" charset="0"/>
              </a:defRPr>
            </a:lvl1pPr>
            <a:lvl2pPr>
              <a:defRPr sz="2800">
                <a:latin typeface="Century Gothic" panose="020B0502020202020204" pitchFamily="34" charset="0"/>
              </a:defRPr>
            </a:lvl2pPr>
            <a:lvl3pPr>
              <a:defRPr sz="2400">
                <a:latin typeface="Century Gothic" panose="020B0502020202020204" pitchFamily="34" charset="0"/>
              </a:defRPr>
            </a:lvl3pPr>
            <a:lvl4pPr>
              <a:defRPr sz="2000">
                <a:latin typeface="Century Gothic" panose="020B0502020202020204" pitchFamily="34" charset="0"/>
              </a:defRPr>
            </a:lvl4pPr>
            <a:lvl5pPr>
              <a:defRPr sz="2000">
                <a:latin typeface="Century Gothic" panose="020B050202020202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0" y="1435102"/>
            <a:ext cx="4011084" cy="4691063"/>
          </a:xfrm>
        </p:spPr>
        <p:txBody>
          <a:bodyPr/>
          <a:lstStyle>
            <a:lvl1pPr marL="0" indent="0">
              <a:buNone/>
              <a:defRPr sz="1400">
                <a:latin typeface="Century Gothic" panose="020B0502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fld id="{78B7F4A6-E446-45AB-BBDA-2530FDF44418}" type="datetime1">
              <a:rPr lang="en-US" smtClean="0">
                <a:solidFill>
                  <a:prstClr val="black">
                    <a:tint val="75000"/>
                  </a:prstClr>
                </a:solidFill>
              </a:rPr>
              <a:pPr/>
              <a:t>8/15/2025</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00864E57-7F14-417B-9F17-213495657584}"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127855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996EBA45-63DA-4E0A-813A-1F887C1B3889}"/>
              </a:ext>
            </a:extLst>
          </p:cNvPr>
          <p:cNvSpPr>
            <a:spLocks noGrp="1"/>
          </p:cNvSpPr>
          <p:nvPr>
            <p:ph type="dt" sz="half" idx="10"/>
          </p:nvPr>
        </p:nvSpPr>
        <p:spPr/>
        <p:txBody>
          <a:bodyPr/>
          <a:lstStyle>
            <a:lvl1pPr>
              <a:defRPr>
                <a:ea typeface="+mn-ea"/>
              </a:defRPr>
            </a:lvl1pPr>
          </a:lstStyle>
          <a:p>
            <a:pPr>
              <a:defRPr/>
            </a:pPr>
            <a:fld id="{8C70BCCA-6E3B-4C7C-9F76-0B71B1AC99CB}" type="datetimeFigureOut">
              <a:rPr lang="en-US"/>
              <a:pPr>
                <a:defRPr/>
              </a:pPr>
              <a:t>8/15/2025</a:t>
            </a:fld>
            <a:endParaRPr lang="en-US"/>
          </a:p>
        </p:txBody>
      </p:sp>
      <p:sp>
        <p:nvSpPr>
          <p:cNvPr id="3" name="Footer Placeholder 4">
            <a:extLst>
              <a:ext uri="{FF2B5EF4-FFF2-40B4-BE49-F238E27FC236}">
                <a16:creationId xmlns:a16="http://schemas.microsoft.com/office/drawing/2014/main" id="{C7F92F45-CB57-4B42-9A73-E5DA44F71DA5}"/>
              </a:ext>
            </a:extLst>
          </p:cNvPr>
          <p:cNvSpPr>
            <a:spLocks noGrp="1"/>
          </p:cNvSpPr>
          <p:nvPr>
            <p:ph type="ftr" sz="quarter" idx="11"/>
          </p:nvPr>
        </p:nvSpPr>
        <p:spPr/>
        <p:txBody>
          <a:bodyPr/>
          <a:lstStyle>
            <a:lvl1pPr>
              <a:defRPr>
                <a:ea typeface="+mn-ea"/>
              </a:defRPr>
            </a:lvl1pPr>
          </a:lstStyle>
          <a:p>
            <a:pPr>
              <a:defRPr/>
            </a:pPr>
            <a:endParaRPr lang="en-US"/>
          </a:p>
        </p:txBody>
      </p:sp>
      <p:sp>
        <p:nvSpPr>
          <p:cNvPr id="4" name="Slide Number Placeholder 5">
            <a:extLst>
              <a:ext uri="{FF2B5EF4-FFF2-40B4-BE49-F238E27FC236}">
                <a16:creationId xmlns:a16="http://schemas.microsoft.com/office/drawing/2014/main" id="{6371A698-EFC2-45E3-ABC3-7496D3026F95}"/>
              </a:ext>
            </a:extLst>
          </p:cNvPr>
          <p:cNvSpPr>
            <a:spLocks noGrp="1"/>
          </p:cNvSpPr>
          <p:nvPr>
            <p:ph type="sldNum" sz="quarter" idx="12"/>
          </p:nvPr>
        </p:nvSpPr>
        <p:spPr/>
        <p:txBody>
          <a:bodyPr/>
          <a:lstStyle>
            <a:lvl1pPr>
              <a:defRPr/>
            </a:lvl1pPr>
          </a:lstStyle>
          <a:p>
            <a:fld id="{67E43C32-843E-432A-B871-FB9267C46B9E}" type="slidenum">
              <a:rPr lang="en-US" altLang="en-US"/>
              <a:pPr/>
              <a:t>‹#›</a:t>
            </a:fld>
            <a:endParaRPr lang="en-US" altLang="en-US"/>
          </a:p>
        </p:txBody>
      </p:sp>
    </p:spTree>
    <p:extLst>
      <p:ext uri="{BB962C8B-B14F-4D97-AF65-F5344CB8AC3E}">
        <p14:creationId xmlns:p14="http://schemas.microsoft.com/office/powerpoint/2010/main" val="12596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solidFill>
                  <a:schemeClr val="accent2">
                    <a:lumMod val="50000"/>
                  </a:schemeClr>
                </a:solidFill>
              </a:defRPr>
            </a:lvl1pPr>
          </a:lstStyle>
          <a:p>
            <a:r>
              <a:rPr lang="en-GB" noProof="0" dirty="0"/>
              <a:t>Click to edit Master title style</a:t>
            </a:r>
          </a:p>
        </p:txBody>
      </p:sp>
    </p:spTree>
    <p:extLst>
      <p:ext uri="{BB962C8B-B14F-4D97-AF65-F5344CB8AC3E}">
        <p14:creationId xmlns:p14="http://schemas.microsoft.com/office/powerpoint/2010/main" val="1134295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defRPr sz="3600">
                <a:solidFill>
                  <a:schemeClr val="accent2">
                    <a:lumMod val="50000"/>
                  </a:schemeClr>
                </a:solidFill>
              </a:defRPr>
            </a:lvl1pPr>
          </a:lstStyle>
          <a:p>
            <a:r>
              <a:rPr lang="en-GB" noProof="0" dirty="0"/>
              <a:t>Click to edit Master title style</a:t>
            </a:r>
          </a:p>
        </p:txBody>
      </p:sp>
    </p:spTree>
    <p:extLst>
      <p:ext uri="{BB962C8B-B14F-4D97-AF65-F5344CB8AC3E}">
        <p14:creationId xmlns:p14="http://schemas.microsoft.com/office/powerpoint/2010/main" val="7357969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b="1">
                <a:solidFill>
                  <a:schemeClr val="accent2">
                    <a:lumMod val="50000"/>
                  </a:schemeClr>
                </a:solidFill>
              </a:defRPr>
            </a:lvl1pPr>
          </a:lstStyle>
          <a:p>
            <a:r>
              <a:rPr lang="en-GB" noProof="0" dirty="0"/>
              <a:t>Click to edit Master title style</a:t>
            </a:r>
          </a:p>
        </p:txBody>
      </p:sp>
      <p:sp>
        <p:nvSpPr>
          <p:cNvPr id="3" name="Content Placeholder 2"/>
          <p:cNvSpPr>
            <a:spLocks noGrp="1"/>
          </p:cNvSpPr>
          <p:nvPr>
            <p:ph sz="half" idx="1"/>
          </p:nvPr>
        </p:nvSpPr>
        <p:spPr>
          <a:xfrm>
            <a:off x="609600" y="1600201"/>
            <a:ext cx="5384800" cy="4267200"/>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1"/>
            <a:ext cx="5384800" cy="4267201"/>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401049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609600" y="1600200"/>
            <a:ext cx="10972800" cy="5029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82722A84-4322-4B80-8AAE-804BE1215923}"/>
              </a:ext>
            </a:extLst>
          </p:cNvPr>
          <p:cNvSpPr>
            <a:spLocks noGrp="1"/>
          </p:cNvSpPr>
          <p:nvPr>
            <p:ph type="sldNum" sz="quarter" idx="14"/>
          </p:nvPr>
        </p:nvSpPr>
        <p:spPr>
          <a:xfrm>
            <a:off x="8737600" y="6248403"/>
            <a:ext cx="2844800" cy="365125"/>
          </a:xfrm>
          <a:prstGeom prst="rect">
            <a:avLst/>
          </a:prstGeom>
        </p:spPr>
        <p:txBody>
          <a:bodyPr/>
          <a:lstStyle>
            <a:lvl1pPr algn="r">
              <a:defRPr/>
            </a:lvl1pPr>
          </a:lstStyle>
          <a:p>
            <a:fld id="{51360DE6-1F00-4D37-920B-8306E906ABB0}" type="slidenum">
              <a:rPr lang="en-US" altLang="ja-JP" smtClean="0"/>
              <a:pPr/>
              <a:t>‹#›</a:t>
            </a:fld>
            <a:endParaRPr lang="en-US" altLang="ja-JP" dirty="0"/>
          </a:p>
        </p:txBody>
      </p:sp>
    </p:spTree>
    <p:extLst>
      <p:ext uri="{BB962C8B-B14F-4D97-AF65-F5344CB8AC3E}">
        <p14:creationId xmlns:p14="http://schemas.microsoft.com/office/powerpoint/2010/main" val="20947096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2"/>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2"/>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F572C19C-0F1C-4FF6-9A4E-BD7C08EC7163}"/>
              </a:ext>
            </a:extLst>
          </p:cNvPr>
          <p:cNvSpPr>
            <a:spLocks noGrp="1"/>
          </p:cNvSpPr>
          <p:nvPr>
            <p:ph type="sldNum" sz="quarter" idx="14"/>
          </p:nvPr>
        </p:nvSpPr>
        <p:spPr>
          <a:xfrm>
            <a:off x="8737600" y="6248403"/>
            <a:ext cx="2844800" cy="365125"/>
          </a:xfrm>
          <a:prstGeom prst="rect">
            <a:avLst/>
          </a:prstGeom>
        </p:spPr>
        <p:txBody>
          <a:bodyPr/>
          <a:lstStyle>
            <a:lvl1pPr algn="r">
              <a:defRPr/>
            </a:lvl1pPr>
          </a:lstStyle>
          <a:p>
            <a:fld id="{51360DE6-1F00-4D37-920B-8306E906ABB0}" type="slidenum">
              <a:rPr lang="en-US" altLang="ja-JP" smtClean="0"/>
              <a:pPr/>
              <a:t>‹#›</a:t>
            </a:fld>
            <a:endParaRPr lang="en-US" altLang="ja-JP" dirty="0"/>
          </a:p>
        </p:txBody>
      </p:sp>
    </p:spTree>
    <p:extLst>
      <p:ext uri="{BB962C8B-B14F-4D97-AF65-F5344CB8AC3E}">
        <p14:creationId xmlns:p14="http://schemas.microsoft.com/office/powerpoint/2010/main" val="17686846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600200"/>
            <a:ext cx="10972800" cy="50292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4AA1B6D5-FFE2-4590-8E4D-77F80F8D8A30}"/>
              </a:ext>
            </a:extLst>
          </p:cNvPr>
          <p:cNvSpPr>
            <a:spLocks noGrp="1"/>
          </p:cNvSpPr>
          <p:nvPr>
            <p:ph type="sldNum" sz="quarter" idx="14"/>
          </p:nvPr>
        </p:nvSpPr>
        <p:spPr>
          <a:xfrm>
            <a:off x="8737600" y="6248403"/>
            <a:ext cx="2844800" cy="365125"/>
          </a:xfrm>
          <a:prstGeom prst="rect">
            <a:avLst/>
          </a:prstGeom>
        </p:spPr>
        <p:txBody>
          <a:bodyPr/>
          <a:lstStyle>
            <a:lvl1pPr algn="r">
              <a:defRPr/>
            </a:lvl1pPr>
          </a:lstStyle>
          <a:p>
            <a:fld id="{51360DE6-1F00-4D37-920B-8306E906ABB0}" type="slidenum">
              <a:rPr lang="en-US" altLang="ja-JP" smtClean="0"/>
              <a:pPr/>
              <a:t>‹#›</a:t>
            </a:fld>
            <a:endParaRPr lang="en-US" altLang="ja-JP" dirty="0"/>
          </a:p>
        </p:txBody>
      </p:sp>
    </p:spTree>
    <p:extLst>
      <p:ext uri="{BB962C8B-B14F-4D97-AF65-F5344CB8AC3E}">
        <p14:creationId xmlns:p14="http://schemas.microsoft.com/office/powerpoint/2010/main" val="1007586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325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1625">
                <a:solidFill>
                  <a:schemeClr val="tx1">
                    <a:tint val="75000"/>
                  </a:schemeClr>
                </a:solidFill>
              </a:defRPr>
            </a:lvl1pPr>
            <a:lvl2pPr marL="371475" indent="0">
              <a:buNone/>
              <a:defRPr sz="1465">
                <a:solidFill>
                  <a:schemeClr val="tx1">
                    <a:tint val="75000"/>
                  </a:schemeClr>
                </a:solidFill>
              </a:defRPr>
            </a:lvl2pPr>
            <a:lvl3pPr marL="742950" indent="0">
              <a:buNone/>
              <a:defRPr sz="1300">
                <a:solidFill>
                  <a:schemeClr val="tx1">
                    <a:tint val="75000"/>
                  </a:schemeClr>
                </a:solidFill>
              </a:defRPr>
            </a:lvl3pPr>
            <a:lvl4pPr marL="1114425" indent="0">
              <a:buNone/>
              <a:defRPr sz="1140">
                <a:solidFill>
                  <a:schemeClr val="tx1">
                    <a:tint val="75000"/>
                  </a:schemeClr>
                </a:solidFill>
              </a:defRPr>
            </a:lvl4pPr>
            <a:lvl5pPr marL="1485900" indent="0">
              <a:buNone/>
              <a:defRPr sz="1140">
                <a:solidFill>
                  <a:schemeClr val="tx1">
                    <a:tint val="75000"/>
                  </a:schemeClr>
                </a:solidFill>
              </a:defRPr>
            </a:lvl5pPr>
            <a:lvl6pPr marL="1857375" indent="0">
              <a:buNone/>
              <a:defRPr sz="1140">
                <a:solidFill>
                  <a:schemeClr val="tx1">
                    <a:tint val="75000"/>
                  </a:schemeClr>
                </a:solidFill>
              </a:defRPr>
            </a:lvl6pPr>
            <a:lvl7pPr marL="2228850" indent="0">
              <a:buNone/>
              <a:defRPr sz="1140">
                <a:solidFill>
                  <a:schemeClr val="tx1">
                    <a:tint val="75000"/>
                  </a:schemeClr>
                </a:solidFill>
              </a:defRPr>
            </a:lvl7pPr>
            <a:lvl8pPr marL="2600325" indent="0">
              <a:buNone/>
              <a:defRPr sz="1140">
                <a:solidFill>
                  <a:schemeClr val="tx1">
                    <a:tint val="75000"/>
                  </a:schemeClr>
                </a:solidFill>
              </a:defRPr>
            </a:lvl8pPr>
            <a:lvl9pPr marL="2971800" indent="0">
              <a:buNone/>
              <a:defRPr sz="114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A1FC2D2-C473-4DCA-A489-9801540E7C7A}"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8764318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ex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62CBD7C-D988-4682-B402-893F85B59598}"/>
              </a:ext>
            </a:extLst>
          </p:cNvPr>
          <p:cNvSpPr>
            <a:spLocks noGrp="1"/>
          </p:cNvSpPr>
          <p:nvPr>
            <p:ph sz="half" idx="1"/>
          </p:nvPr>
        </p:nvSpPr>
        <p:spPr>
          <a:xfrm>
            <a:off x="364067" y="1262041"/>
            <a:ext cx="11590866" cy="4887861"/>
          </a:xfrm>
          <a:prstGeom prst="rect">
            <a:avLst/>
          </a:prstGeom>
        </p:spPr>
        <p:txBody>
          <a:bodyPr/>
          <a:lstStyle>
            <a:lvl1pPr marL="139303" marR="0" indent="-139303" algn="l" defTabSz="557213" rtl="0" eaLnBrk="1" fontAlgn="auto" latinLnBrk="0" hangingPunct="1">
              <a:lnSpc>
                <a:spcPct val="90000"/>
              </a:lnSpc>
              <a:spcBef>
                <a:spcPts val="609"/>
              </a:spcBef>
              <a:spcAft>
                <a:spcPts val="0"/>
              </a:spcAft>
              <a:buClrTx/>
              <a:buSzTx/>
              <a:buFont typeface="Arial" panose="020B0604020202020204" pitchFamily="34" charset="0"/>
              <a:buChar char="•"/>
              <a:tabLst/>
              <a:defRPr lang="en-US" sz="1950" kern="1200" dirty="0">
                <a:solidFill>
                  <a:schemeClr val="tx1"/>
                </a:solidFill>
                <a:latin typeface="Century Gothic" panose="020B0502020202020204" pitchFamily="34" charset="0"/>
                <a:ea typeface="+mn-ea"/>
                <a:cs typeface="Arial" panose="020B0604020202020204" pitchFamily="34" charset="0"/>
              </a:defRPr>
            </a:lvl1pPr>
            <a:lvl2pPr marL="359867" marR="0" indent="-208955" algn="l" defTabSz="557213" rtl="0" eaLnBrk="1" fontAlgn="auto" latinLnBrk="0" hangingPunct="1">
              <a:lnSpc>
                <a:spcPct val="90000"/>
              </a:lnSpc>
              <a:spcBef>
                <a:spcPts val="305"/>
              </a:spcBef>
              <a:spcAft>
                <a:spcPts val="0"/>
              </a:spcAft>
              <a:buClrTx/>
              <a:buSzTx/>
              <a:buFont typeface="Arial" panose="020B0604020202020204" pitchFamily="34" charset="0"/>
              <a:buNone/>
              <a:tabLst/>
              <a:defRPr lang="en-US" sz="1463" kern="1200" dirty="0">
                <a:solidFill>
                  <a:schemeClr val="tx1">
                    <a:lumMod val="60000"/>
                    <a:lumOff val="40000"/>
                  </a:schemeClr>
                </a:solidFill>
                <a:latin typeface="Arial" panose="020B0604020202020204" pitchFamily="34" charset="0"/>
                <a:ea typeface="+mn-ea"/>
                <a:cs typeface="Arial" panose="020B0604020202020204" pitchFamily="34" charset="0"/>
              </a:defRPr>
            </a:lvl2pPr>
          </a:lstStyle>
          <a:p>
            <a:pPr marL="139303" lvl="0" indent="-139303" algn="l" defTabSz="557213" rtl="0" eaLnBrk="1" latinLnBrk="0" hangingPunct="1">
              <a:lnSpc>
                <a:spcPct val="90000"/>
              </a:lnSpc>
              <a:spcBef>
                <a:spcPts val="609"/>
              </a:spcBef>
              <a:buFont typeface="HelveticaNeueLT Std" panose="020B0604020202020204" pitchFamily="34" charset="0"/>
              <a:buChar char="–"/>
            </a:pPr>
            <a:endParaRPr lang="en-US" dirty="0"/>
          </a:p>
        </p:txBody>
      </p:sp>
      <p:sp>
        <p:nvSpPr>
          <p:cNvPr id="5" name="TextBox 4"/>
          <p:cNvSpPr txBox="1"/>
          <p:nvPr userDrawn="1"/>
        </p:nvSpPr>
        <p:spPr>
          <a:xfrm>
            <a:off x="11049001" y="6446521"/>
            <a:ext cx="670560" cy="204800"/>
          </a:xfrm>
          <a:prstGeom prst="rect">
            <a:avLst/>
          </a:prstGeom>
          <a:noFill/>
        </p:spPr>
        <p:txBody>
          <a:bodyPr wrap="square" rtlCol="0">
            <a:spAutoFit/>
          </a:bodyPr>
          <a:lstStyle/>
          <a:p>
            <a:pPr algn="r"/>
            <a:fld id="{1140342A-434F-4AB3-8A4E-61E1B8090664}" type="slidenum">
              <a:rPr lang="en-GB" sz="731" smtClean="0">
                <a:solidFill>
                  <a:schemeClr val="tx1"/>
                </a:solidFill>
              </a:rPr>
              <a:pPr algn="r"/>
              <a:t>‹#›</a:t>
            </a:fld>
            <a:endParaRPr lang="en-GB" sz="731" dirty="0">
              <a:solidFill>
                <a:schemeClr val="tx1"/>
              </a:solidFill>
            </a:endParaRPr>
          </a:p>
        </p:txBody>
      </p:sp>
      <p:sp>
        <p:nvSpPr>
          <p:cNvPr id="6" name="Title 1"/>
          <p:cNvSpPr txBox="1">
            <a:spLocks/>
          </p:cNvSpPr>
          <p:nvPr userDrawn="1"/>
        </p:nvSpPr>
        <p:spPr>
          <a:xfrm>
            <a:off x="838201" y="365126"/>
            <a:ext cx="10515600" cy="577850"/>
          </a:xfrm>
          <a:prstGeom prst="rect">
            <a:avLst/>
          </a:prstGeom>
        </p:spPr>
        <p:txBody>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endParaRPr lang="en-GB" sz="1463" dirty="0">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62CAB38C-5F38-4824-BA5B-9B6A2BB378C1}"/>
              </a:ext>
            </a:extLst>
          </p:cNvPr>
          <p:cNvSpPr>
            <a:spLocks noGrp="1"/>
          </p:cNvSpPr>
          <p:nvPr>
            <p:ph type="title"/>
          </p:nvPr>
        </p:nvSpPr>
        <p:spPr>
          <a:xfrm>
            <a:off x="901699" y="54532"/>
            <a:ext cx="10515600" cy="773087"/>
          </a:xfrm>
          <a:prstGeom prst="rect">
            <a:avLst/>
          </a:prstGeom>
        </p:spPr>
        <p:txBody>
          <a:bodyPr/>
          <a:lstStyle>
            <a:lvl1pPr>
              <a:defRPr sz="2600" b="0">
                <a:latin typeface="Century Gothic" panose="020B0502020202020204" pitchFamily="34" charset="0"/>
                <a:cs typeface="Arial" panose="020B0604020202020204" pitchFamily="34" charset="0"/>
              </a:defRPr>
            </a:lvl1pPr>
          </a:lstStyle>
          <a:p>
            <a:endParaRPr lang="en-GB" dirty="0"/>
          </a:p>
        </p:txBody>
      </p:sp>
    </p:spTree>
    <p:extLst>
      <p:ext uri="{BB962C8B-B14F-4D97-AF65-F5344CB8AC3E}">
        <p14:creationId xmlns:p14="http://schemas.microsoft.com/office/powerpoint/2010/main" val="38692422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D6223-0F24-46D7-9B04-F61BC425F58A}"/>
              </a:ext>
            </a:extLst>
          </p:cNvPr>
          <p:cNvSpPr>
            <a:spLocks noGrp="1"/>
          </p:cNvSpPr>
          <p:nvPr>
            <p:ph type="title"/>
          </p:nvPr>
        </p:nvSpPr>
        <p:spPr>
          <a:xfrm>
            <a:off x="839790" y="457200"/>
            <a:ext cx="3932238" cy="1600200"/>
          </a:xfrm>
        </p:spPr>
        <p:txBody>
          <a:bodyPr anchor="b"/>
          <a:lstStyle>
            <a:lvl1pPr>
              <a:defRPr sz="2113"/>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D2A42F53-8519-4FFD-BBD4-BAB95FFD336C}"/>
              </a:ext>
            </a:extLst>
          </p:cNvPr>
          <p:cNvSpPr>
            <a:spLocks noGrp="1"/>
          </p:cNvSpPr>
          <p:nvPr>
            <p:ph idx="1"/>
          </p:nvPr>
        </p:nvSpPr>
        <p:spPr>
          <a:xfrm>
            <a:off x="5183189" y="987429"/>
            <a:ext cx="6172201" cy="4873625"/>
          </a:xfrm>
        </p:spPr>
        <p:txBody>
          <a:bodyPr/>
          <a:lstStyle>
            <a:lvl1pPr>
              <a:defRPr sz="2113"/>
            </a:lvl1pPr>
            <a:lvl2pPr>
              <a:defRPr sz="1848"/>
            </a:lvl2pPr>
            <a:lvl3pPr>
              <a:defRPr sz="1584"/>
            </a:lvl3pPr>
            <a:lvl4pPr>
              <a:defRPr sz="1320"/>
            </a:lvl4pPr>
            <a:lvl5pPr>
              <a:defRPr sz="1320"/>
            </a:lvl5pPr>
            <a:lvl6pPr>
              <a:defRPr sz="1320"/>
            </a:lvl6pPr>
            <a:lvl7pPr>
              <a:defRPr sz="1320"/>
            </a:lvl7pPr>
            <a:lvl8pPr>
              <a:defRPr sz="1320"/>
            </a:lvl8pPr>
            <a:lvl9pPr>
              <a:defRPr sz="132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95ED5FE-C010-4965-AE46-5B719F0451F5}"/>
              </a:ext>
            </a:extLst>
          </p:cNvPr>
          <p:cNvSpPr>
            <a:spLocks noGrp="1"/>
          </p:cNvSpPr>
          <p:nvPr>
            <p:ph type="body" sz="half" idx="2"/>
          </p:nvPr>
        </p:nvSpPr>
        <p:spPr>
          <a:xfrm>
            <a:off x="839790" y="2057400"/>
            <a:ext cx="3932238" cy="3811588"/>
          </a:xfrm>
        </p:spPr>
        <p:txBody>
          <a:bodyPr/>
          <a:lstStyle>
            <a:lvl1pPr marL="0" indent="0">
              <a:buNone/>
              <a:defRPr sz="1056"/>
            </a:lvl1pPr>
            <a:lvl2pPr marL="301823" indent="0">
              <a:buNone/>
              <a:defRPr sz="925"/>
            </a:lvl2pPr>
            <a:lvl3pPr marL="603647" indent="0">
              <a:buNone/>
              <a:defRPr sz="792"/>
            </a:lvl3pPr>
            <a:lvl4pPr marL="905470" indent="0">
              <a:buNone/>
              <a:defRPr sz="661"/>
            </a:lvl4pPr>
            <a:lvl5pPr marL="1207294" indent="0">
              <a:buNone/>
              <a:defRPr sz="661"/>
            </a:lvl5pPr>
            <a:lvl6pPr marL="1509117" indent="0">
              <a:buNone/>
              <a:defRPr sz="661"/>
            </a:lvl6pPr>
            <a:lvl7pPr marL="1810941" indent="0">
              <a:buNone/>
              <a:defRPr sz="661"/>
            </a:lvl7pPr>
            <a:lvl8pPr marL="2112764" indent="0">
              <a:buNone/>
              <a:defRPr sz="661"/>
            </a:lvl8pPr>
            <a:lvl9pPr marL="2414588" indent="0">
              <a:buNone/>
              <a:defRPr sz="661"/>
            </a:lvl9pPr>
          </a:lstStyle>
          <a:p>
            <a:pPr lvl="0"/>
            <a:r>
              <a:rPr lang="en-US"/>
              <a:t>Click to edit Master text styles</a:t>
            </a:r>
          </a:p>
        </p:txBody>
      </p:sp>
      <p:sp>
        <p:nvSpPr>
          <p:cNvPr id="5" name="Date Placeholder 4">
            <a:extLst>
              <a:ext uri="{FF2B5EF4-FFF2-40B4-BE49-F238E27FC236}">
                <a16:creationId xmlns:a16="http://schemas.microsoft.com/office/drawing/2014/main" id="{9B5088E5-0D44-4C68-A6B2-BB1B99C282E3}"/>
              </a:ext>
            </a:extLst>
          </p:cNvPr>
          <p:cNvSpPr>
            <a:spLocks noGrp="1"/>
          </p:cNvSpPr>
          <p:nvPr>
            <p:ph type="dt" sz="half" idx="10"/>
          </p:nvPr>
        </p:nvSpPr>
        <p:spPr/>
        <p:txBody>
          <a:bodyPr/>
          <a:lstStyle/>
          <a:p>
            <a:fld id="{18159EA9-C041-4967-A12E-2F32CC7C5460}" type="datetimeFigureOut">
              <a:rPr lang="en-GB" smtClean="0"/>
              <a:t>15/08/2025</a:t>
            </a:fld>
            <a:endParaRPr lang="en-GB"/>
          </a:p>
        </p:txBody>
      </p:sp>
      <p:sp>
        <p:nvSpPr>
          <p:cNvPr id="6" name="Footer Placeholder 5">
            <a:extLst>
              <a:ext uri="{FF2B5EF4-FFF2-40B4-BE49-F238E27FC236}">
                <a16:creationId xmlns:a16="http://schemas.microsoft.com/office/drawing/2014/main" id="{EFA638E5-CD17-4A9F-BD5F-F6D938EEC54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2A44B7D-5CFB-4AD3-A963-B083E5B62AF7}"/>
              </a:ext>
            </a:extLst>
          </p:cNvPr>
          <p:cNvSpPr>
            <a:spLocks noGrp="1"/>
          </p:cNvSpPr>
          <p:nvPr>
            <p:ph type="sldNum" sz="quarter" idx="12"/>
          </p:nvPr>
        </p:nvSpPr>
        <p:spPr/>
        <p:txBody>
          <a:bodyPr/>
          <a:lstStyle/>
          <a:p>
            <a:fld id="{00864E57-7F14-417B-9F17-213495657584}"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1515432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Tex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62CBD7C-D988-4682-B402-893F85B59598}"/>
              </a:ext>
            </a:extLst>
          </p:cNvPr>
          <p:cNvSpPr>
            <a:spLocks noGrp="1"/>
          </p:cNvSpPr>
          <p:nvPr>
            <p:ph sz="half" idx="1"/>
          </p:nvPr>
        </p:nvSpPr>
        <p:spPr>
          <a:xfrm>
            <a:off x="364067" y="1262041"/>
            <a:ext cx="11590866" cy="4887861"/>
          </a:xfrm>
          <a:prstGeom prst="rect">
            <a:avLst/>
          </a:prstGeom>
        </p:spPr>
        <p:txBody>
          <a:bodyPr/>
          <a:lstStyle>
            <a:lvl1pPr marL="139303" marR="0" indent="-139303" algn="l" defTabSz="557213" rtl="0" eaLnBrk="1" fontAlgn="auto" latinLnBrk="0" hangingPunct="1">
              <a:lnSpc>
                <a:spcPct val="90000"/>
              </a:lnSpc>
              <a:spcBef>
                <a:spcPts val="609"/>
              </a:spcBef>
              <a:spcAft>
                <a:spcPts val="0"/>
              </a:spcAft>
              <a:buClrTx/>
              <a:buSzTx/>
              <a:buFont typeface="Arial" panose="020B0604020202020204" pitchFamily="34" charset="0"/>
              <a:buChar char="•"/>
              <a:tabLst/>
              <a:defRPr lang="en-US" sz="1950" kern="1200" dirty="0">
                <a:solidFill>
                  <a:schemeClr val="tx1"/>
                </a:solidFill>
                <a:latin typeface="Arial" panose="020B0604020202020204" pitchFamily="34" charset="0"/>
                <a:ea typeface="+mn-ea"/>
                <a:cs typeface="Arial" panose="020B0604020202020204" pitchFamily="34" charset="0"/>
              </a:defRPr>
            </a:lvl1pPr>
            <a:lvl2pPr marL="359867" marR="0" indent="-208955" algn="l" defTabSz="557213" rtl="0" eaLnBrk="1" fontAlgn="auto" latinLnBrk="0" hangingPunct="1">
              <a:lnSpc>
                <a:spcPct val="90000"/>
              </a:lnSpc>
              <a:spcBef>
                <a:spcPts val="305"/>
              </a:spcBef>
              <a:spcAft>
                <a:spcPts val="0"/>
              </a:spcAft>
              <a:buClrTx/>
              <a:buSzTx/>
              <a:buFont typeface="Arial" panose="020B0604020202020204" pitchFamily="34" charset="0"/>
              <a:buNone/>
              <a:tabLst/>
              <a:defRPr lang="en-US" sz="1463" kern="1200" dirty="0">
                <a:solidFill>
                  <a:schemeClr val="tx1">
                    <a:lumMod val="60000"/>
                    <a:lumOff val="40000"/>
                  </a:schemeClr>
                </a:solidFill>
                <a:latin typeface="Arial" panose="020B0604020202020204" pitchFamily="34" charset="0"/>
                <a:ea typeface="+mn-ea"/>
                <a:cs typeface="Arial" panose="020B0604020202020204" pitchFamily="34" charset="0"/>
              </a:defRPr>
            </a:lvl2pPr>
          </a:lstStyle>
          <a:p>
            <a:pPr marL="139303" lvl="0" indent="-139303" algn="l" defTabSz="557213" rtl="0" eaLnBrk="1" latinLnBrk="0" hangingPunct="1">
              <a:lnSpc>
                <a:spcPct val="90000"/>
              </a:lnSpc>
              <a:spcBef>
                <a:spcPts val="609"/>
              </a:spcBef>
              <a:buFont typeface="HelveticaNeueLT Std" panose="020B0604020202020204" pitchFamily="34" charset="0"/>
              <a:buChar char="–"/>
            </a:pPr>
            <a:endParaRPr lang="en-US" dirty="0"/>
          </a:p>
        </p:txBody>
      </p:sp>
      <p:sp>
        <p:nvSpPr>
          <p:cNvPr id="9" name="Content Placeholder 4"/>
          <p:cNvSpPr>
            <a:spLocks noGrp="1"/>
          </p:cNvSpPr>
          <p:nvPr>
            <p:ph sz="quarter" idx="11" hasCustomPrompt="1"/>
          </p:nvPr>
        </p:nvSpPr>
        <p:spPr>
          <a:xfrm rot="16200000" flipV="1">
            <a:off x="6041999" y="267263"/>
            <a:ext cx="108000" cy="12192001"/>
          </a:xfrm>
          <a:prstGeom prst="rect">
            <a:avLst/>
          </a:prstGeom>
          <a:solidFill>
            <a:srgbClr val="33466E"/>
          </a:solidFill>
        </p:spPr>
        <p:txBody>
          <a:bodyPr>
            <a:noAutofit/>
          </a:bodyPr>
          <a:lstStyle>
            <a:lvl1pPr marL="0" indent="0">
              <a:buNone/>
              <a:defRPr sz="548" baseline="0"/>
            </a:lvl1pPr>
            <a:lvl3pPr marL="557213" indent="0">
              <a:buNone/>
              <a:defRPr sz="548"/>
            </a:lvl3pPr>
            <a:lvl4pPr marL="835819" indent="0">
              <a:buNone/>
              <a:defRPr sz="548"/>
            </a:lvl4pPr>
            <a:lvl5pPr marL="1114425" indent="0">
              <a:buNone/>
              <a:defRPr sz="548"/>
            </a:lvl5pPr>
          </a:lstStyle>
          <a:p>
            <a:pPr lvl="0"/>
            <a:r>
              <a:rPr lang="en-GB" dirty="0"/>
              <a:t> </a:t>
            </a:r>
          </a:p>
        </p:txBody>
      </p:sp>
      <p:sp>
        <p:nvSpPr>
          <p:cNvPr id="5" name="TextBox 4"/>
          <p:cNvSpPr txBox="1"/>
          <p:nvPr userDrawn="1"/>
        </p:nvSpPr>
        <p:spPr>
          <a:xfrm>
            <a:off x="11049001" y="6446521"/>
            <a:ext cx="670560" cy="204800"/>
          </a:xfrm>
          <a:prstGeom prst="rect">
            <a:avLst/>
          </a:prstGeom>
          <a:noFill/>
        </p:spPr>
        <p:txBody>
          <a:bodyPr wrap="square" rtlCol="0">
            <a:spAutoFit/>
          </a:bodyPr>
          <a:lstStyle/>
          <a:p>
            <a:pPr algn="r"/>
            <a:fld id="{1140342A-434F-4AB3-8A4E-61E1B8090664}" type="slidenum">
              <a:rPr lang="en-GB" sz="731" smtClean="0">
                <a:solidFill>
                  <a:schemeClr val="tx1"/>
                </a:solidFill>
              </a:rPr>
              <a:pPr algn="r"/>
              <a:t>‹#›</a:t>
            </a:fld>
            <a:endParaRPr lang="en-GB" sz="731" dirty="0">
              <a:solidFill>
                <a:schemeClr val="tx1"/>
              </a:solidFill>
            </a:endParaRPr>
          </a:p>
        </p:txBody>
      </p:sp>
      <p:sp>
        <p:nvSpPr>
          <p:cNvPr id="6" name="Title 1"/>
          <p:cNvSpPr txBox="1">
            <a:spLocks/>
          </p:cNvSpPr>
          <p:nvPr userDrawn="1"/>
        </p:nvSpPr>
        <p:spPr>
          <a:xfrm>
            <a:off x="838201" y="365126"/>
            <a:ext cx="10515600" cy="577850"/>
          </a:xfrm>
          <a:prstGeom prst="rect">
            <a:avLst/>
          </a:prstGeom>
        </p:spPr>
        <p:txBody>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endParaRPr lang="en-GB" sz="1463" dirty="0">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62CAB38C-5F38-4824-BA5B-9B6A2BB378C1}"/>
              </a:ext>
            </a:extLst>
          </p:cNvPr>
          <p:cNvSpPr>
            <a:spLocks noGrp="1"/>
          </p:cNvSpPr>
          <p:nvPr>
            <p:ph type="title"/>
          </p:nvPr>
        </p:nvSpPr>
        <p:spPr>
          <a:xfrm>
            <a:off x="364067" y="329253"/>
            <a:ext cx="10515600" cy="773087"/>
          </a:xfrm>
          <a:prstGeom prst="rect">
            <a:avLst/>
          </a:prstGeom>
        </p:spPr>
        <p:txBody>
          <a:bodyPr/>
          <a:lstStyle>
            <a:lvl1pPr>
              <a:defRPr sz="2600" b="1">
                <a:latin typeface="Arial" panose="020B0604020202020204" pitchFamily="34" charset="0"/>
                <a:cs typeface="Arial" panose="020B0604020202020204" pitchFamily="34" charset="0"/>
              </a:defRPr>
            </a:lvl1pPr>
          </a:lstStyle>
          <a:p>
            <a:endParaRPr lang="en-GB" dirty="0"/>
          </a:p>
        </p:txBody>
      </p:sp>
    </p:spTree>
    <p:extLst>
      <p:ext uri="{BB962C8B-B14F-4D97-AF65-F5344CB8AC3E}">
        <p14:creationId xmlns:p14="http://schemas.microsoft.com/office/powerpoint/2010/main" val="5536537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609600" y="1600200"/>
            <a:ext cx="10972800" cy="5029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82722A84-4322-4B80-8AAE-804BE1215923}"/>
              </a:ext>
            </a:extLst>
          </p:cNvPr>
          <p:cNvSpPr>
            <a:spLocks noGrp="1"/>
          </p:cNvSpPr>
          <p:nvPr>
            <p:ph type="sldNum" sz="quarter" idx="14"/>
          </p:nvPr>
        </p:nvSpPr>
        <p:spPr>
          <a:xfrm>
            <a:off x="8737600" y="6248401"/>
            <a:ext cx="2844800" cy="365125"/>
          </a:xfrm>
          <a:prstGeom prst="rect">
            <a:avLst/>
          </a:prstGeom>
        </p:spPr>
        <p:txBody>
          <a:bodyPr/>
          <a:lstStyle>
            <a:lvl1pPr algn="r">
              <a:defRPr/>
            </a:lvl1pPr>
          </a:lstStyle>
          <a:p>
            <a:fld id="{51360DE6-1F00-4D37-920B-8306E906ABB0}" type="slidenum">
              <a:rPr lang="en-US" altLang="ja-JP" smtClean="0"/>
              <a:pPr/>
              <a:t>‹#›</a:t>
            </a:fld>
            <a:endParaRPr lang="en-US" altLang="ja-JP" dirty="0"/>
          </a:p>
        </p:txBody>
      </p:sp>
    </p:spTree>
    <p:extLst>
      <p:ext uri="{BB962C8B-B14F-4D97-AF65-F5344CB8AC3E}">
        <p14:creationId xmlns:p14="http://schemas.microsoft.com/office/powerpoint/2010/main" val="47096744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F572C19C-0F1C-4FF6-9A4E-BD7C08EC7163}"/>
              </a:ext>
            </a:extLst>
          </p:cNvPr>
          <p:cNvSpPr>
            <a:spLocks noGrp="1"/>
          </p:cNvSpPr>
          <p:nvPr>
            <p:ph type="sldNum" sz="quarter" idx="14"/>
          </p:nvPr>
        </p:nvSpPr>
        <p:spPr>
          <a:xfrm>
            <a:off x="8737600" y="6248401"/>
            <a:ext cx="2844800" cy="365125"/>
          </a:xfrm>
          <a:prstGeom prst="rect">
            <a:avLst/>
          </a:prstGeom>
        </p:spPr>
        <p:txBody>
          <a:bodyPr/>
          <a:lstStyle>
            <a:lvl1pPr algn="r">
              <a:defRPr/>
            </a:lvl1pPr>
          </a:lstStyle>
          <a:p>
            <a:fld id="{51360DE6-1F00-4D37-920B-8306E906ABB0}" type="slidenum">
              <a:rPr lang="en-US" altLang="ja-JP" smtClean="0"/>
              <a:pPr/>
              <a:t>‹#›</a:t>
            </a:fld>
            <a:endParaRPr lang="en-US" altLang="ja-JP" dirty="0"/>
          </a:p>
        </p:txBody>
      </p:sp>
    </p:spTree>
    <p:extLst>
      <p:ext uri="{BB962C8B-B14F-4D97-AF65-F5344CB8AC3E}">
        <p14:creationId xmlns:p14="http://schemas.microsoft.com/office/powerpoint/2010/main" val="33503554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609600" y="1600200"/>
            <a:ext cx="10972800" cy="50292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4AA1B6D5-FFE2-4590-8E4D-77F80F8D8A30}"/>
              </a:ext>
            </a:extLst>
          </p:cNvPr>
          <p:cNvSpPr>
            <a:spLocks noGrp="1"/>
          </p:cNvSpPr>
          <p:nvPr>
            <p:ph type="sldNum" sz="quarter" idx="14"/>
          </p:nvPr>
        </p:nvSpPr>
        <p:spPr>
          <a:xfrm>
            <a:off x="8737600" y="6248401"/>
            <a:ext cx="2844800" cy="365125"/>
          </a:xfrm>
          <a:prstGeom prst="rect">
            <a:avLst/>
          </a:prstGeom>
        </p:spPr>
        <p:txBody>
          <a:bodyPr/>
          <a:lstStyle>
            <a:lvl1pPr algn="r">
              <a:defRPr/>
            </a:lvl1pPr>
          </a:lstStyle>
          <a:p>
            <a:fld id="{51360DE6-1F00-4D37-920B-8306E906ABB0}" type="slidenum">
              <a:rPr lang="en-US" altLang="ja-JP" smtClean="0"/>
              <a:pPr/>
              <a:t>‹#›</a:t>
            </a:fld>
            <a:endParaRPr lang="en-US" altLang="ja-JP" dirty="0"/>
          </a:p>
        </p:txBody>
      </p:sp>
    </p:spTree>
    <p:extLst>
      <p:ext uri="{BB962C8B-B14F-4D97-AF65-F5344CB8AC3E}">
        <p14:creationId xmlns:p14="http://schemas.microsoft.com/office/powerpoint/2010/main" val="22064965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ex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62CBD7C-D988-4682-B402-893F85B59598}"/>
              </a:ext>
            </a:extLst>
          </p:cNvPr>
          <p:cNvSpPr>
            <a:spLocks noGrp="1"/>
          </p:cNvSpPr>
          <p:nvPr>
            <p:ph sz="half" idx="1"/>
          </p:nvPr>
        </p:nvSpPr>
        <p:spPr>
          <a:xfrm>
            <a:off x="364067" y="1262039"/>
            <a:ext cx="11590866" cy="4887861"/>
          </a:xfrm>
          <a:prstGeom prst="rect">
            <a:avLst/>
          </a:prstGeom>
        </p:spPr>
        <p:txBody>
          <a:bodyPr/>
          <a:lstStyle>
            <a:lvl1pPr marL="171450" marR="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lang="en-US" sz="2400" kern="1200" dirty="0">
                <a:solidFill>
                  <a:schemeClr val="tx1"/>
                </a:solidFill>
                <a:latin typeface="Century Gothic" panose="020B0502020202020204" pitchFamily="34" charset="0"/>
                <a:ea typeface="+mn-ea"/>
                <a:cs typeface="Arial" panose="020B0604020202020204" pitchFamily="34" charset="0"/>
              </a:defRPr>
            </a:lvl1pPr>
            <a:lvl2pPr marL="442913" marR="0" indent="-257175" algn="l" defTabSz="685800" rtl="0" eaLnBrk="1" fontAlgn="auto" latinLnBrk="0" hangingPunct="1">
              <a:lnSpc>
                <a:spcPct val="90000"/>
              </a:lnSpc>
              <a:spcBef>
                <a:spcPts val="375"/>
              </a:spcBef>
              <a:spcAft>
                <a:spcPts val="0"/>
              </a:spcAft>
              <a:buClrTx/>
              <a:buSzTx/>
              <a:buFont typeface="Arial" panose="020B0604020202020204" pitchFamily="34" charset="0"/>
              <a:buNone/>
              <a:tabLst/>
              <a:defRPr lang="en-US" sz="1800" kern="1200" dirty="0">
                <a:solidFill>
                  <a:schemeClr val="tx1">
                    <a:lumMod val="60000"/>
                    <a:lumOff val="40000"/>
                  </a:schemeClr>
                </a:solidFill>
                <a:latin typeface="Arial" panose="020B0604020202020204" pitchFamily="34" charset="0"/>
                <a:ea typeface="+mn-ea"/>
                <a:cs typeface="Arial" panose="020B0604020202020204" pitchFamily="34" charset="0"/>
              </a:defRPr>
            </a:lvl2pPr>
          </a:lstStyle>
          <a:p>
            <a:pPr marL="171450" lvl="0" indent="-171450" algn="l" defTabSz="685800" rtl="0" eaLnBrk="1" latinLnBrk="0" hangingPunct="1">
              <a:lnSpc>
                <a:spcPct val="90000"/>
              </a:lnSpc>
              <a:spcBef>
                <a:spcPts val="750"/>
              </a:spcBef>
              <a:buFont typeface="HelveticaNeueLT Std" panose="020B0604020202020204" pitchFamily="34" charset="0"/>
              <a:buChar char="–"/>
            </a:pPr>
            <a:endParaRPr lang="en-US" dirty="0"/>
          </a:p>
        </p:txBody>
      </p:sp>
      <p:sp>
        <p:nvSpPr>
          <p:cNvPr id="5" name="TextBox 4"/>
          <p:cNvSpPr txBox="1"/>
          <p:nvPr userDrawn="1"/>
        </p:nvSpPr>
        <p:spPr>
          <a:xfrm>
            <a:off x="11049001" y="6446521"/>
            <a:ext cx="670560" cy="230832"/>
          </a:xfrm>
          <a:prstGeom prst="rect">
            <a:avLst/>
          </a:prstGeom>
          <a:noFill/>
        </p:spPr>
        <p:txBody>
          <a:bodyPr wrap="square" rtlCol="0">
            <a:spAutoFit/>
          </a:bodyPr>
          <a:lstStyle/>
          <a:p>
            <a:pPr algn="r"/>
            <a:fld id="{1140342A-434F-4AB3-8A4E-61E1B8090664}" type="slidenum">
              <a:rPr lang="en-GB" sz="900" smtClean="0">
                <a:solidFill>
                  <a:schemeClr val="tx1"/>
                </a:solidFill>
              </a:rPr>
              <a:pPr algn="r"/>
              <a:t>‹#›</a:t>
            </a:fld>
            <a:endParaRPr lang="en-GB" sz="900" dirty="0">
              <a:solidFill>
                <a:schemeClr val="tx1"/>
              </a:solidFill>
            </a:endParaRPr>
          </a:p>
        </p:txBody>
      </p:sp>
      <p:sp>
        <p:nvSpPr>
          <p:cNvPr id="6" name="Title 1"/>
          <p:cNvSpPr txBox="1">
            <a:spLocks/>
          </p:cNvSpPr>
          <p:nvPr userDrawn="1"/>
        </p:nvSpPr>
        <p:spPr>
          <a:xfrm>
            <a:off x="838201" y="365126"/>
            <a:ext cx="10515600" cy="577850"/>
          </a:xfrm>
          <a:prstGeom prst="rect">
            <a:avLst/>
          </a:prstGeom>
        </p:spPr>
        <p:txBody>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endParaRPr lang="en-GB" sz="1800" dirty="0">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62CAB38C-5F38-4824-BA5B-9B6A2BB378C1}"/>
              </a:ext>
            </a:extLst>
          </p:cNvPr>
          <p:cNvSpPr>
            <a:spLocks noGrp="1"/>
          </p:cNvSpPr>
          <p:nvPr>
            <p:ph type="title"/>
          </p:nvPr>
        </p:nvSpPr>
        <p:spPr>
          <a:xfrm>
            <a:off x="901699" y="54532"/>
            <a:ext cx="10515600" cy="773087"/>
          </a:xfrm>
          <a:prstGeom prst="rect">
            <a:avLst/>
          </a:prstGeom>
        </p:spPr>
        <p:txBody>
          <a:bodyPr/>
          <a:lstStyle>
            <a:lvl1pPr>
              <a:defRPr sz="3200" b="0">
                <a:latin typeface="Century Gothic" panose="020B0502020202020204" pitchFamily="34" charset="0"/>
                <a:cs typeface="Arial" panose="020B0604020202020204" pitchFamily="34" charset="0"/>
              </a:defRPr>
            </a:lvl1pPr>
          </a:lstStyle>
          <a:p>
            <a:endParaRPr lang="en-GB" dirty="0"/>
          </a:p>
        </p:txBody>
      </p:sp>
    </p:spTree>
    <p:extLst>
      <p:ext uri="{BB962C8B-B14F-4D97-AF65-F5344CB8AC3E}">
        <p14:creationId xmlns:p14="http://schemas.microsoft.com/office/powerpoint/2010/main" val="34373512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D6223-0F24-46D7-9B04-F61BC425F58A}"/>
              </a:ext>
            </a:extLst>
          </p:cNvPr>
          <p:cNvSpPr>
            <a:spLocks noGrp="1"/>
          </p:cNvSpPr>
          <p:nvPr>
            <p:ph type="title"/>
          </p:nvPr>
        </p:nvSpPr>
        <p:spPr>
          <a:xfrm>
            <a:off x="839789" y="457200"/>
            <a:ext cx="3932238" cy="1600200"/>
          </a:xfrm>
        </p:spPr>
        <p:txBody>
          <a:bodyPr anchor="b"/>
          <a:lstStyle>
            <a:lvl1pPr>
              <a:defRPr sz="26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D2A42F53-8519-4FFD-BBD4-BAB95FFD336C}"/>
              </a:ext>
            </a:extLst>
          </p:cNvPr>
          <p:cNvSpPr>
            <a:spLocks noGrp="1"/>
          </p:cNvSpPr>
          <p:nvPr>
            <p:ph idx="1"/>
          </p:nvPr>
        </p:nvSpPr>
        <p:spPr>
          <a:xfrm>
            <a:off x="5183188" y="987427"/>
            <a:ext cx="6172201" cy="4873625"/>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95ED5FE-C010-4965-AE46-5B719F0451F5}"/>
              </a:ext>
            </a:extLst>
          </p:cNvPr>
          <p:cNvSpPr>
            <a:spLocks noGrp="1"/>
          </p:cNvSpPr>
          <p:nvPr>
            <p:ph type="body" sz="half" idx="2"/>
          </p:nvPr>
        </p:nvSpPr>
        <p:spPr>
          <a:xfrm>
            <a:off x="839789" y="2057400"/>
            <a:ext cx="3932238"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US"/>
              <a:t>Click to edit Master text styles</a:t>
            </a:r>
          </a:p>
        </p:txBody>
      </p:sp>
      <p:sp>
        <p:nvSpPr>
          <p:cNvPr id="5" name="Date Placeholder 4">
            <a:extLst>
              <a:ext uri="{FF2B5EF4-FFF2-40B4-BE49-F238E27FC236}">
                <a16:creationId xmlns:a16="http://schemas.microsoft.com/office/drawing/2014/main" id="{9B5088E5-0D44-4C68-A6B2-BB1B99C282E3}"/>
              </a:ext>
            </a:extLst>
          </p:cNvPr>
          <p:cNvSpPr>
            <a:spLocks noGrp="1"/>
          </p:cNvSpPr>
          <p:nvPr>
            <p:ph type="dt" sz="half" idx="10"/>
          </p:nvPr>
        </p:nvSpPr>
        <p:spPr/>
        <p:txBody>
          <a:bodyPr/>
          <a:lstStyle/>
          <a:p>
            <a:fld id="{18159EA9-C041-4967-A12E-2F32CC7C5460}" type="datetimeFigureOut">
              <a:rPr lang="en-GB" smtClean="0"/>
              <a:t>15/08/2025</a:t>
            </a:fld>
            <a:endParaRPr lang="en-GB"/>
          </a:p>
        </p:txBody>
      </p:sp>
      <p:sp>
        <p:nvSpPr>
          <p:cNvPr id="6" name="Footer Placeholder 5">
            <a:extLst>
              <a:ext uri="{FF2B5EF4-FFF2-40B4-BE49-F238E27FC236}">
                <a16:creationId xmlns:a16="http://schemas.microsoft.com/office/drawing/2014/main" id="{EFA638E5-CD17-4A9F-BD5F-F6D938EEC54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2A44B7D-5CFB-4AD3-A963-B083E5B62AF7}"/>
              </a:ext>
            </a:extLst>
          </p:cNvPr>
          <p:cNvSpPr>
            <a:spLocks noGrp="1"/>
          </p:cNvSpPr>
          <p:nvPr>
            <p:ph type="sldNum" sz="quarter" idx="12"/>
          </p:nvPr>
        </p:nvSpPr>
        <p:spPr/>
        <p:txBody>
          <a:bodyPr/>
          <a:lstStyle/>
          <a:p>
            <a:fld id="{00864E57-7F14-417B-9F17-213495657584}"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9048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Tex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62CBD7C-D988-4682-B402-893F85B59598}"/>
              </a:ext>
            </a:extLst>
          </p:cNvPr>
          <p:cNvSpPr>
            <a:spLocks noGrp="1"/>
          </p:cNvSpPr>
          <p:nvPr>
            <p:ph sz="half" idx="1"/>
          </p:nvPr>
        </p:nvSpPr>
        <p:spPr>
          <a:xfrm>
            <a:off x="364067" y="1262039"/>
            <a:ext cx="11590866" cy="4887861"/>
          </a:xfrm>
          <a:prstGeom prst="rect">
            <a:avLst/>
          </a:prstGeom>
        </p:spPr>
        <p:txBody>
          <a:bodyPr/>
          <a:lstStyle>
            <a:lvl1pPr marL="171450" marR="0" indent="-171450" algn="l" defTabSz="685800" rtl="0" eaLnBrk="1" fontAlgn="auto" latinLnBrk="0" hangingPunct="1">
              <a:lnSpc>
                <a:spcPct val="90000"/>
              </a:lnSpc>
              <a:spcBef>
                <a:spcPts val="750"/>
              </a:spcBef>
              <a:spcAft>
                <a:spcPts val="0"/>
              </a:spcAft>
              <a:buClrTx/>
              <a:buSzTx/>
              <a:buFont typeface="Arial" panose="020B0604020202020204" pitchFamily="34" charset="0"/>
              <a:buChar char="•"/>
              <a:tabLst/>
              <a:defRPr lang="en-US" sz="2400" kern="1200" dirty="0">
                <a:solidFill>
                  <a:schemeClr val="tx1"/>
                </a:solidFill>
                <a:latin typeface="Arial" panose="020B0604020202020204" pitchFamily="34" charset="0"/>
                <a:ea typeface="+mn-ea"/>
                <a:cs typeface="Arial" panose="020B0604020202020204" pitchFamily="34" charset="0"/>
              </a:defRPr>
            </a:lvl1pPr>
            <a:lvl2pPr marL="442913" marR="0" indent="-257175" algn="l" defTabSz="685800" rtl="0" eaLnBrk="1" fontAlgn="auto" latinLnBrk="0" hangingPunct="1">
              <a:lnSpc>
                <a:spcPct val="90000"/>
              </a:lnSpc>
              <a:spcBef>
                <a:spcPts val="375"/>
              </a:spcBef>
              <a:spcAft>
                <a:spcPts val="0"/>
              </a:spcAft>
              <a:buClrTx/>
              <a:buSzTx/>
              <a:buFont typeface="Arial" panose="020B0604020202020204" pitchFamily="34" charset="0"/>
              <a:buNone/>
              <a:tabLst/>
              <a:defRPr lang="en-US" sz="1800" kern="1200" dirty="0">
                <a:solidFill>
                  <a:schemeClr val="tx1">
                    <a:lumMod val="60000"/>
                    <a:lumOff val="40000"/>
                  </a:schemeClr>
                </a:solidFill>
                <a:latin typeface="Arial" panose="020B0604020202020204" pitchFamily="34" charset="0"/>
                <a:ea typeface="+mn-ea"/>
                <a:cs typeface="Arial" panose="020B0604020202020204" pitchFamily="34" charset="0"/>
              </a:defRPr>
            </a:lvl2pPr>
          </a:lstStyle>
          <a:p>
            <a:pPr marL="171450" lvl="0" indent="-171450" algn="l" defTabSz="685800" rtl="0" eaLnBrk="1" latinLnBrk="0" hangingPunct="1">
              <a:lnSpc>
                <a:spcPct val="90000"/>
              </a:lnSpc>
              <a:spcBef>
                <a:spcPts val="750"/>
              </a:spcBef>
              <a:buFont typeface="HelveticaNeueLT Std" panose="020B0604020202020204" pitchFamily="34" charset="0"/>
              <a:buChar char="–"/>
            </a:pPr>
            <a:endParaRPr lang="en-US" dirty="0"/>
          </a:p>
        </p:txBody>
      </p:sp>
      <p:sp>
        <p:nvSpPr>
          <p:cNvPr id="9" name="Content Placeholder 4"/>
          <p:cNvSpPr>
            <a:spLocks noGrp="1"/>
          </p:cNvSpPr>
          <p:nvPr>
            <p:ph sz="quarter" idx="11" hasCustomPrompt="1"/>
          </p:nvPr>
        </p:nvSpPr>
        <p:spPr>
          <a:xfrm rot="16200000" flipV="1">
            <a:off x="6041999" y="267261"/>
            <a:ext cx="108000" cy="12192001"/>
          </a:xfrm>
          <a:prstGeom prst="rect">
            <a:avLst/>
          </a:prstGeom>
          <a:solidFill>
            <a:srgbClr val="33466E"/>
          </a:solidFill>
        </p:spPr>
        <p:txBody>
          <a:bodyPr>
            <a:noAutofit/>
          </a:bodyPr>
          <a:lstStyle>
            <a:lvl1pPr marL="0" indent="0">
              <a:buNone/>
              <a:defRPr sz="675" baseline="0"/>
            </a:lvl1pPr>
            <a:lvl3pPr marL="685800" indent="0">
              <a:buNone/>
              <a:defRPr sz="675"/>
            </a:lvl3pPr>
            <a:lvl4pPr marL="1028700" indent="0">
              <a:buNone/>
              <a:defRPr sz="675"/>
            </a:lvl4pPr>
            <a:lvl5pPr marL="1371600" indent="0">
              <a:buNone/>
              <a:defRPr sz="675"/>
            </a:lvl5pPr>
          </a:lstStyle>
          <a:p>
            <a:pPr lvl="0"/>
            <a:r>
              <a:rPr lang="en-GB" dirty="0"/>
              <a:t> </a:t>
            </a:r>
          </a:p>
        </p:txBody>
      </p:sp>
      <p:sp>
        <p:nvSpPr>
          <p:cNvPr id="5" name="TextBox 4"/>
          <p:cNvSpPr txBox="1"/>
          <p:nvPr userDrawn="1"/>
        </p:nvSpPr>
        <p:spPr>
          <a:xfrm>
            <a:off x="11049001" y="6446521"/>
            <a:ext cx="670560" cy="230832"/>
          </a:xfrm>
          <a:prstGeom prst="rect">
            <a:avLst/>
          </a:prstGeom>
          <a:noFill/>
        </p:spPr>
        <p:txBody>
          <a:bodyPr wrap="square" rtlCol="0">
            <a:spAutoFit/>
          </a:bodyPr>
          <a:lstStyle/>
          <a:p>
            <a:pPr algn="r"/>
            <a:fld id="{1140342A-434F-4AB3-8A4E-61E1B8090664}" type="slidenum">
              <a:rPr lang="en-GB" sz="900" smtClean="0">
                <a:solidFill>
                  <a:schemeClr val="tx1"/>
                </a:solidFill>
              </a:rPr>
              <a:pPr algn="r"/>
              <a:t>‹#›</a:t>
            </a:fld>
            <a:endParaRPr lang="en-GB" sz="900" dirty="0">
              <a:solidFill>
                <a:schemeClr val="tx1"/>
              </a:solidFill>
            </a:endParaRPr>
          </a:p>
        </p:txBody>
      </p:sp>
      <p:sp>
        <p:nvSpPr>
          <p:cNvPr id="6" name="Title 1"/>
          <p:cNvSpPr txBox="1">
            <a:spLocks/>
          </p:cNvSpPr>
          <p:nvPr userDrawn="1"/>
        </p:nvSpPr>
        <p:spPr>
          <a:xfrm>
            <a:off x="838201" y="365126"/>
            <a:ext cx="10515600" cy="577850"/>
          </a:xfrm>
          <a:prstGeom prst="rect">
            <a:avLst/>
          </a:prstGeom>
        </p:spPr>
        <p:txBody>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endParaRPr lang="en-GB" sz="1800" dirty="0">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62CAB38C-5F38-4824-BA5B-9B6A2BB378C1}"/>
              </a:ext>
            </a:extLst>
          </p:cNvPr>
          <p:cNvSpPr>
            <a:spLocks noGrp="1"/>
          </p:cNvSpPr>
          <p:nvPr>
            <p:ph type="title"/>
          </p:nvPr>
        </p:nvSpPr>
        <p:spPr>
          <a:xfrm>
            <a:off x="364067" y="329251"/>
            <a:ext cx="10515600" cy="773087"/>
          </a:xfrm>
          <a:prstGeom prst="rect">
            <a:avLst/>
          </a:prstGeom>
        </p:spPr>
        <p:txBody>
          <a:bodyPr/>
          <a:lstStyle>
            <a:lvl1pPr>
              <a:defRPr sz="3200" b="1">
                <a:latin typeface="Arial" panose="020B0604020202020204" pitchFamily="34" charset="0"/>
                <a:cs typeface="Arial" panose="020B0604020202020204" pitchFamily="34" charset="0"/>
              </a:defRPr>
            </a:lvl1pPr>
          </a:lstStyle>
          <a:p>
            <a:endParaRPr lang="en-GB" dirty="0"/>
          </a:p>
        </p:txBody>
      </p:sp>
    </p:spTree>
    <p:extLst>
      <p:ext uri="{BB962C8B-B14F-4D97-AF65-F5344CB8AC3E}">
        <p14:creationId xmlns:p14="http://schemas.microsoft.com/office/powerpoint/2010/main" val="4317766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Slide with Picture">
  <p:cSld name="Title Slide with Picture">
    <p:spTree>
      <p:nvGrpSpPr>
        <p:cNvPr id="1" name="Shape 13"/>
        <p:cNvGrpSpPr/>
        <p:nvPr/>
      </p:nvGrpSpPr>
      <p:grpSpPr>
        <a:xfrm>
          <a:off x="0" y="0"/>
          <a:ext cx="0" cy="0"/>
          <a:chOff x="0" y="0"/>
          <a:chExt cx="0" cy="0"/>
        </a:xfrm>
      </p:grpSpPr>
      <p:sp>
        <p:nvSpPr>
          <p:cNvPr id="14" name="Google Shape;14;p30"/>
          <p:cNvSpPr txBox="1">
            <a:spLocks noGrp="1"/>
          </p:cNvSpPr>
          <p:nvPr>
            <p:ph type="ctrTitle"/>
          </p:nvPr>
        </p:nvSpPr>
        <p:spPr>
          <a:xfrm>
            <a:off x="484719" y="3352803"/>
            <a:ext cx="11222566"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30"/>
          <p:cNvSpPr txBox="1">
            <a:spLocks noGrp="1"/>
          </p:cNvSpPr>
          <p:nvPr>
            <p:ph type="subTitle" idx="1"/>
          </p:nvPr>
        </p:nvSpPr>
        <p:spPr>
          <a:xfrm>
            <a:off x="484719" y="4771031"/>
            <a:ext cx="11222566" cy="972671"/>
          </a:xfrm>
          <a:prstGeom prst="rect">
            <a:avLst/>
          </a:prstGeom>
          <a:noFill/>
          <a:ln>
            <a:noFill/>
          </a:ln>
        </p:spPr>
        <p:txBody>
          <a:bodyPr spcFirstLastPara="1" wrap="square" lIns="91425" tIns="45700" rIns="91425" bIns="45700" anchor="t" anchorCtr="0">
            <a:normAutofit/>
          </a:bodyPr>
          <a:lstStyle>
            <a:lvl1pPr lvl="0" algn="ctr">
              <a:spcBef>
                <a:spcPts val="300"/>
              </a:spcBef>
              <a:spcAft>
                <a:spcPts val="0"/>
              </a:spcAft>
              <a:buClr>
                <a:srgbClr val="888888"/>
              </a:buClr>
              <a:buSzPts val="1800"/>
              <a:buNone/>
              <a:defRPr sz="1800">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6" name="Google Shape;16;p30"/>
          <p:cNvSpPr>
            <a:spLocks noGrp="1"/>
          </p:cNvSpPr>
          <p:nvPr>
            <p:ph type="pic" idx="2"/>
          </p:nvPr>
        </p:nvSpPr>
        <p:spPr>
          <a:xfrm>
            <a:off x="494640" y="363538"/>
            <a:ext cx="11202720" cy="2836862"/>
          </a:xfrm>
          <a:prstGeom prst="rect">
            <a:avLst/>
          </a:prstGeom>
          <a:noFill/>
          <a:ln w="9525" cap="flat" cmpd="sng">
            <a:solidFill>
              <a:schemeClr val="lt1"/>
            </a:solidFill>
            <a:prstDash val="solid"/>
            <a:round/>
            <a:headEnd type="none" w="sm" len="sm"/>
            <a:tailEnd type="none" w="sm" len="sm"/>
          </a:ln>
          <a:effectLst>
            <a:outerShdw blurRad="63500" sx="100500" sy="100500" algn="ctr" rotWithShape="0">
              <a:srgbClr val="000000">
                <a:alpha val="49803"/>
              </a:srgbClr>
            </a:outerShdw>
          </a:effectLst>
        </p:spPr>
      </p:sp>
      <p:sp>
        <p:nvSpPr>
          <p:cNvPr id="17" name="Google Shape;17;p30"/>
          <p:cNvSpPr txBox="1">
            <a:spLocks noGrp="1"/>
          </p:cNvSpPr>
          <p:nvPr>
            <p:ph type="sldNum" idx="12"/>
          </p:nvPr>
        </p:nvSpPr>
        <p:spPr>
          <a:xfrm>
            <a:off x="8737600" y="6248401"/>
            <a:ext cx="2844800" cy="365125"/>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800" b="0" i="0" u="none" strike="noStrike" cap="none">
                <a:solidFill>
                  <a:schemeClr val="dk1"/>
                </a:solidFill>
                <a:latin typeface="Calibri"/>
                <a:ea typeface="Calibri"/>
                <a:cs typeface="Calibri"/>
                <a:sym typeface="Calibri"/>
              </a:defRPr>
            </a:lvl1pPr>
            <a:lvl2pPr marL="0" lvl="1" indent="0" algn="r">
              <a:spcBef>
                <a:spcPts val="0"/>
              </a:spcBef>
              <a:buNone/>
              <a:defRPr sz="1800" b="0" i="0" u="none" strike="noStrike" cap="none">
                <a:solidFill>
                  <a:schemeClr val="dk1"/>
                </a:solidFill>
                <a:latin typeface="Calibri"/>
                <a:ea typeface="Calibri"/>
                <a:cs typeface="Calibri"/>
                <a:sym typeface="Calibri"/>
              </a:defRPr>
            </a:lvl2pPr>
            <a:lvl3pPr marL="0" lvl="2" indent="0" algn="r">
              <a:spcBef>
                <a:spcPts val="0"/>
              </a:spcBef>
              <a:buNone/>
              <a:defRPr sz="1800" b="0" i="0" u="none" strike="noStrike" cap="none">
                <a:solidFill>
                  <a:schemeClr val="dk1"/>
                </a:solidFill>
                <a:latin typeface="Calibri"/>
                <a:ea typeface="Calibri"/>
                <a:cs typeface="Calibri"/>
                <a:sym typeface="Calibri"/>
              </a:defRPr>
            </a:lvl3pPr>
            <a:lvl4pPr marL="0" lvl="3" indent="0" algn="r">
              <a:spcBef>
                <a:spcPts val="0"/>
              </a:spcBef>
              <a:buNone/>
              <a:defRPr sz="1800" b="0" i="0" u="none" strike="noStrike" cap="none">
                <a:solidFill>
                  <a:schemeClr val="dk1"/>
                </a:solidFill>
                <a:latin typeface="Calibri"/>
                <a:ea typeface="Calibri"/>
                <a:cs typeface="Calibri"/>
                <a:sym typeface="Calibri"/>
              </a:defRPr>
            </a:lvl4pPr>
            <a:lvl5pPr marL="0" lvl="4" indent="0" algn="r">
              <a:spcBef>
                <a:spcPts val="0"/>
              </a:spcBef>
              <a:buNone/>
              <a:defRPr sz="1800" b="0" i="0" u="none" strike="noStrike" cap="none">
                <a:solidFill>
                  <a:schemeClr val="dk1"/>
                </a:solidFill>
                <a:latin typeface="Calibri"/>
                <a:ea typeface="Calibri"/>
                <a:cs typeface="Calibri"/>
                <a:sym typeface="Calibri"/>
              </a:defRPr>
            </a:lvl5pPr>
            <a:lvl6pPr marL="0" lvl="5" indent="0" algn="r">
              <a:spcBef>
                <a:spcPts val="0"/>
              </a:spcBef>
              <a:buNone/>
              <a:defRPr sz="1800" b="0" i="0" u="none" strike="noStrike" cap="none">
                <a:solidFill>
                  <a:schemeClr val="dk1"/>
                </a:solidFill>
                <a:latin typeface="Calibri"/>
                <a:ea typeface="Calibri"/>
                <a:cs typeface="Calibri"/>
                <a:sym typeface="Calibri"/>
              </a:defRPr>
            </a:lvl6pPr>
            <a:lvl7pPr marL="0" lvl="6" indent="0" algn="r">
              <a:spcBef>
                <a:spcPts val="0"/>
              </a:spcBef>
              <a:buNone/>
              <a:defRPr sz="1800" b="0" i="0" u="none" strike="noStrike" cap="none">
                <a:solidFill>
                  <a:schemeClr val="dk1"/>
                </a:solidFill>
                <a:latin typeface="Calibri"/>
                <a:ea typeface="Calibri"/>
                <a:cs typeface="Calibri"/>
                <a:sym typeface="Calibri"/>
              </a:defRPr>
            </a:lvl7pPr>
            <a:lvl8pPr marL="0" lvl="7" indent="0" algn="r">
              <a:spcBef>
                <a:spcPts val="0"/>
              </a:spcBef>
              <a:buNone/>
              <a:defRPr sz="1800" b="0" i="0" u="none" strike="noStrike" cap="none">
                <a:solidFill>
                  <a:schemeClr val="dk1"/>
                </a:solidFill>
                <a:latin typeface="Calibri"/>
                <a:ea typeface="Calibri"/>
                <a:cs typeface="Calibri"/>
                <a:sym typeface="Calibri"/>
              </a:defRPr>
            </a:lvl8pPr>
            <a:lvl9pPr marL="0" lvl="8" indent="0" algn="r">
              <a:spcBef>
                <a:spcPts val="0"/>
              </a:spcBef>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687655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275"/>
            </a:lvl1pPr>
            <a:lvl2pPr>
              <a:defRPr sz="1950"/>
            </a:lvl2pPr>
            <a:lvl3pPr>
              <a:defRPr sz="1625"/>
            </a:lvl3pPr>
            <a:lvl4pPr>
              <a:defRPr sz="1465"/>
            </a:lvl4pPr>
            <a:lvl5pPr>
              <a:defRPr sz="1465"/>
            </a:lvl5pPr>
            <a:lvl6pPr>
              <a:defRPr sz="1465"/>
            </a:lvl6pPr>
            <a:lvl7pPr>
              <a:defRPr sz="1465"/>
            </a:lvl7pPr>
            <a:lvl8pPr>
              <a:defRPr sz="1465"/>
            </a:lvl8pPr>
            <a:lvl9pPr>
              <a:defRPr sz="146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275"/>
            </a:lvl1pPr>
            <a:lvl2pPr>
              <a:defRPr sz="1950"/>
            </a:lvl2pPr>
            <a:lvl3pPr>
              <a:defRPr sz="1625"/>
            </a:lvl3pPr>
            <a:lvl4pPr>
              <a:defRPr sz="1465"/>
            </a:lvl4pPr>
            <a:lvl5pPr>
              <a:defRPr sz="1465"/>
            </a:lvl5pPr>
            <a:lvl6pPr>
              <a:defRPr sz="1465"/>
            </a:lvl6pPr>
            <a:lvl7pPr>
              <a:defRPr sz="1465"/>
            </a:lvl7pPr>
            <a:lvl8pPr>
              <a:defRPr sz="1465"/>
            </a:lvl8pPr>
            <a:lvl9pPr>
              <a:defRPr sz="146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A1FC2D2-C473-4DCA-A489-9801540E7C7A}"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8150120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8"/>
        <p:cNvGrpSpPr/>
        <p:nvPr/>
      </p:nvGrpSpPr>
      <p:grpSpPr>
        <a:xfrm>
          <a:off x="0" y="0"/>
          <a:ext cx="0" cy="0"/>
          <a:chOff x="0" y="0"/>
          <a:chExt cx="0" cy="0"/>
        </a:xfrm>
      </p:grpSpPr>
      <p:sp>
        <p:nvSpPr>
          <p:cNvPr id="19" name="Google Shape;19;p31"/>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 name="Google Shape;20;p31"/>
          <p:cNvSpPr txBox="1">
            <a:spLocks noGrp="1"/>
          </p:cNvSpPr>
          <p:nvPr>
            <p:ph type="body" idx="1"/>
          </p:nvPr>
        </p:nvSpPr>
        <p:spPr>
          <a:xfrm>
            <a:off x="609600" y="1600200"/>
            <a:ext cx="10972800" cy="5029200"/>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a:solidFill>
                  <a:schemeClr val="dk1"/>
                </a:solidFill>
              </a:defRPr>
            </a:lvl1pPr>
            <a:lvl2pPr marL="914400" lvl="1" indent="-406400" algn="l">
              <a:spcBef>
                <a:spcPts val="560"/>
              </a:spcBef>
              <a:spcAft>
                <a:spcPts val="0"/>
              </a:spcAft>
              <a:buClr>
                <a:schemeClr val="dk1"/>
              </a:buClr>
              <a:buSzPts val="2800"/>
              <a:buChar char="–"/>
              <a:defRPr>
                <a:solidFill>
                  <a:schemeClr val="dk1"/>
                </a:solidFill>
              </a:defRPr>
            </a:lvl2pPr>
            <a:lvl3pPr marL="1371600" lvl="2" indent="-381000" algn="l">
              <a:spcBef>
                <a:spcPts val="480"/>
              </a:spcBef>
              <a:spcAft>
                <a:spcPts val="0"/>
              </a:spcAft>
              <a:buClr>
                <a:schemeClr val="dk1"/>
              </a:buClr>
              <a:buSzPts val="2400"/>
              <a:buChar char="•"/>
              <a:defRPr>
                <a:solidFill>
                  <a:schemeClr val="dk1"/>
                </a:solidFill>
              </a:defRPr>
            </a:lvl3pPr>
            <a:lvl4pPr marL="1828800" lvl="3" indent="-355600" algn="l">
              <a:spcBef>
                <a:spcPts val="400"/>
              </a:spcBef>
              <a:spcAft>
                <a:spcPts val="0"/>
              </a:spcAft>
              <a:buClr>
                <a:schemeClr val="dk1"/>
              </a:buClr>
              <a:buSzPts val="2000"/>
              <a:buChar char="–"/>
              <a:defRPr>
                <a:solidFill>
                  <a:schemeClr val="dk1"/>
                </a:solidFill>
              </a:defRPr>
            </a:lvl4pPr>
            <a:lvl5pPr marL="2286000" lvl="4" indent="-355600" algn="l">
              <a:spcBef>
                <a:spcPts val="400"/>
              </a:spcBef>
              <a:spcAft>
                <a:spcPts val="0"/>
              </a:spcAft>
              <a:buClr>
                <a:schemeClr val="dk1"/>
              </a:buClr>
              <a:buSzPts val="2000"/>
              <a:buChar char="»"/>
              <a:defRPr>
                <a:solidFill>
                  <a:schemeClr val="dk1"/>
                </a:solidFill>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1" name="Google Shape;21;p31"/>
          <p:cNvSpPr txBox="1">
            <a:spLocks noGrp="1"/>
          </p:cNvSpPr>
          <p:nvPr>
            <p:ph type="sldNum" idx="12"/>
          </p:nvPr>
        </p:nvSpPr>
        <p:spPr>
          <a:xfrm>
            <a:off x="8737600" y="6248401"/>
            <a:ext cx="2844800" cy="365125"/>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800" b="0" i="0" u="none" strike="noStrike" cap="none">
                <a:solidFill>
                  <a:schemeClr val="dk1"/>
                </a:solidFill>
                <a:latin typeface="Calibri"/>
                <a:ea typeface="Calibri"/>
                <a:cs typeface="Calibri"/>
                <a:sym typeface="Calibri"/>
              </a:defRPr>
            </a:lvl1pPr>
            <a:lvl2pPr marL="0" lvl="1" indent="0" algn="r">
              <a:spcBef>
                <a:spcPts val="0"/>
              </a:spcBef>
              <a:buNone/>
              <a:defRPr sz="1800" b="0" i="0" u="none" strike="noStrike" cap="none">
                <a:solidFill>
                  <a:schemeClr val="dk1"/>
                </a:solidFill>
                <a:latin typeface="Calibri"/>
                <a:ea typeface="Calibri"/>
                <a:cs typeface="Calibri"/>
                <a:sym typeface="Calibri"/>
              </a:defRPr>
            </a:lvl2pPr>
            <a:lvl3pPr marL="0" lvl="2" indent="0" algn="r">
              <a:spcBef>
                <a:spcPts val="0"/>
              </a:spcBef>
              <a:buNone/>
              <a:defRPr sz="1800" b="0" i="0" u="none" strike="noStrike" cap="none">
                <a:solidFill>
                  <a:schemeClr val="dk1"/>
                </a:solidFill>
                <a:latin typeface="Calibri"/>
                <a:ea typeface="Calibri"/>
                <a:cs typeface="Calibri"/>
                <a:sym typeface="Calibri"/>
              </a:defRPr>
            </a:lvl3pPr>
            <a:lvl4pPr marL="0" lvl="3" indent="0" algn="r">
              <a:spcBef>
                <a:spcPts val="0"/>
              </a:spcBef>
              <a:buNone/>
              <a:defRPr sz="1800" b="0" i="0" u="none" strike="noStrike" cap="none">
                <a:solidFill>
                  <a:schemeClr val="dk1"/>
                </a:solidFill>
                <a:latin typeface="Calibri"/>
                <a:ea typeface="Calibri"/>
                <a:cs typeface="Calibri"/>
                <a:sym typeface="Calibri"/>
              </a:defRPr>
            </a:lvl4pPr>
            <a:lvl5pPr marL="0" lvl="4" indent="0" algn="r">
              <a:spcBef>
                <a:spcPts val="0"/>
              </a:spcBef>
              <a:buNone/>
              <a:defRPr sz="1800" b="0" i="0" u="none" strike="noStrike" cap="none">
                <a:solidFill>
                  <a:schemeClr val="dk1"/>
                </a:solidFill>
                <a:latin typeface="Calibri"/>
                <a:ea typeface="Calibri"/>
                <a:cs typeface="Calibri"/>
                <a:sym typeface="Calibri"/>
              </a:defRPr>
            </a:lvl5pPr>
            <a:lvl6pPr marL="0" lvl="5" indent="0" algn="r">
              <a:spcBef>
                <a:spcPts val="0"/>
              </a:spcBef>
              <a:buNone/>
              <a:defRPr sz="1800" b="0" i="0" u="none" strike="noStrike" cap="none">
                <a:solidFill>
                  <a:schemeClr val="dk1"/>
                </a:solidFill>
                <a:latin typeface="Calibri"/>
                <a:ea typeface="Calibri"/>
                <a:cs typeface="Calibri"/>
                <a:sym typeface="Calibri"/>
              </a:defRPr>
            </a:lvl6pPr>
            <a:lvl7pPr marL="0" lvl="6" indent="0" algn="r">
              <a:spcBef>
                <a:spcPts val="0"/>
              </a:spcBef>
              <a:buNone/>
              <a:defRPr sz="1800" b="0" i="0" u="none" strike="noStrike" cap="none">
                <a:solidFill>
                  <a:schemeClr val="dk1"/>
                </a:solidFill>
                <a:latin typeface="Calibri"/>
                <a:ea typeface="Calibri"/>
                <a:cs typeface="Calibri"/>
                <a:sym typeface="Calibri"/>
              </a:defRPr>
            </a:lvl7pPr>
            <a:lvl8pPr marL="0" lvl="7" indent="0" algn="r">
              <a:spcBef>
                <a:spcPts val="0"/>
              </a:spcBef>
              <a:buNone/>
              <a:defRPr sz="1800" b="0" i="0" u="none" strike="noStrike" cap="none">
                <a:solidFill>
                  <a:schemeClr val="dk1"/>
                </a:solidFill>
                <a:latin typeface="Calibri"/>
                <a:ea typeface="Calibri"/>
                <a:cs typeface="Calibri"/>
                <a:sym typeface="Calibri"/>
              </a:defRPr>
            </a:lvl8pPr>
            <a:lvl9pPr marL="0" lvl="8" indent="0" algn="r">
              <a:spcBef>
                <a:spcPts val="0"/>
              </a:spcBef>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1731016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38"/>
        <p:cNvGrpSpPr/>
        <p:nvPr/>
      </p:nvGrpSpPr>
      <p:grpSpPr>
        <a:xfrm>
          <a:off x="0" y="0"/>
          <a:ext cx="0" cy="0"/>
          <a:chOff x="0" y="0"/>
          <a:chExt cx="0" cy="0"/>
        </a:xfrm>
      </p:grpSpPr>
      <p:sp>
        <p:nvSpPr>
          <p:cNvPr id="39" name="Google Shape;39;p35"/>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35"/>
          <p:cNvSpPr txBox="1">
            <a:spLocks noGrp="1"/>
          </p:cNvSpPr>
          <p:nvPr>
            <p:ph type="body" idx="1"/>
          </p:nvPr>
        </p:nvSpPr>
        <p:spPr>
          <a:xfrm rot="5400000">
            <a:off x="3581400" y="-1371600"/>
            <a:ext cx="5029200" cy="10972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 name="Google Shape;41;p35"/>
          <p:cNvSpPr txBox="1">
            <a:spLocks noGrp="1"/>
          </p:cNvSpPr>
          <p:nvPr>
            <p:ph type="sldNum" idx="12"/>
          </p:nvPr>
        </p:nvSpPr>
        <p:spPr>
          <a:xfrm>
            <a:off x="8737600" y="6248401"/>
            <a:ext cx="2844800" cy="365125"/>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800">
                <a:solidFill>
                  <a:schemeClr val="dk1"/>
                </a:solidFill>
                <a:latin typeface="Calibri"/>
                <a:ea typeface="Calibri"/>
                <a:cs typeface="Calibri"/>
                <a:sym typeface="Calibri"/>
              </a:defRPr>
            </a:lvl1pPr>
            <a:lvl2pPr marL="0" lvl="1" indent="0" algn="r">
              <a:spcBef>
                <a:spcPts val="0"/>
              </a:spcBef>
              <a:buNone/>
              <a:defRPr sz="1800">
                <a:solidFill>
                  <a:schemeClr val="dk1"/>
                </a:solidFill>
                <a:latin typeface="Calibri"/>
                <a:ea typeface="Calibri"/>
                <a:cs typeface="Calibri"/>
                <a:sym typeface="Calibri"/>
              </a:defRPr>
            </a:lvl2pPr>
            <a:lvl3pPr marL="0" lvl="2" indent="0" algn="r">
              <a:spcBef>
                <a:spcPts val="0"/>
              </a:spcBef>
              <a:buNone/>
              <a:defRPr sz="1800">
                <a:solidFill>
                  <a:schemeClr val="dk1"/>
                </a:solidFill>
                <a:latin typeface="Calibri"/>
                <a:ea typeface="Calibri"/>
                <a:cs typeface="Calibri"/>
                <a:sym typeface="Calibri"/>
              </a:defRPr>
            </a:lvl3pPr>
            <a:lvl4pPr marL="0" lvl="3" indent="0" algn="r">
              <a:spcBef>
                <a:spcPts val="0"/>
              </a:spcBef>
              <a:buNone/>
              <a:defRPr sz="1800">
                <a:solidFill>
                  <a:schemeClr val="dk1"/>
                </a:solidFill>
                <a:latin typeface="Calibri"/>
                <a:ea typeface="Calibri"/>
                <a:cs typeface="Calibri"/>
                <a:sym typeface="Calibri"/>
              </a:defRPr>
            </a:lvl4pPr>
            <a:lvl5pPr marL="0" lvl="4" indent="0" algn="r">
              <a:spcBef>
                <a:spcPts val="0"/>
              </a:spcBef>
              <a:buNone/>
              <a:defRPr sz="1800">
                <a:solidFill>
                  <a:schemeClr val="dk1"/>
                </a:solidFill>
                <a:latin typeface="Calibri"/>
                <a:ea typeface="Calibri"/>
                <a:cs typeface="Calibri"/>
                <a:sym typeface="Calibri"/>
              </a:defRPr>
            </a:lvl5pPr>
            <a:lvl6pPr marL="0" lvl="5" indent="0" algn="r">
              <a:spcBef>
                <a:spcPts val="0"/>
              </a:spcBef>
              <a:buNone/>
              <a:defRPr sz="1800">
                <a:solidFill>
                  <a:schemeClr val="dk1"/>
                </a:solidFill>
                <a:latin typeface="Calibri"/>
                <a:ea typeface="Calibri"/>
                <a:cs typeface="Calibri"/>
                <a:sym typeface="Calibri"/>
              </a:defRPr>
            </a:lvl6pPr>
            <a:lvl7pPr marL="0" lvl="6" indent="0" algn="r">
              <a:spcBef>
                <a:spcPts val="0"/>
              </a:spcBef>
              <a:buNone/>
              <a:defRPr sz="1800">
                <a:solidFill>
                  <a:schemeClr val="dk1"/>
                </a:solidFill>
                <a:latin typeface="Calibri"/>
                <a:ea typeface="Calibri"/>
                <a:cs typeface="Calibri"/>
                <a:sym typeface="Calibri"/>
              </a:defRPr>
            </a:lvl7pPr>
            <a:lvl8pPr marL="0" lvl="7" indent="0" algn="r">
              <a:spcBef>
                <a:spcPts val="0"/>
              </a:spcBef>
              <a:buNone/>
              <a:defRPr sz="1800">
                <a:solidFill>
                  <a:schemeClr val="dk1"/>
                </a:solidFill>
                <a:latin typeface="Calibri"/>
                <a:ea typeface="Calibri"/>
                <a:cs typeface="Calibri"/>
                <a:sym typeface="Calibri"/>
              </a:defRPr>
            </a:lvl8pPr>
            <a:lvl9pPr marL="0" lvl="8" indent="0" algn="r">
              <a:spcBef>
                <a:spcPts val="0"/>
              </a:spcBef>
              <a:buNone/>
              <a:defRPr sz="1800">
                <a:solidFill>
                  <a:schemeClr val="dk1"/>
                </a:solidFill>
                <a:latin typeface="Calibri"/>
                <a:ea typeface="Calibri"/>
                <a:cs typeface="Calibri"/>
                <a:sym typeface="Calibri"/>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1584851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42"/>
        <p:cNvGrpSpPr/>
        <p:nvPr/>
      </p:nvGrpSpPr>
      <p:grpSpPr>
        <a:xfrm>
          <a:off x="0" y="0"/>
          <a:ext cx="0" cy="0"/>
          <a:chOff x="0" y="0"/>
          <a:chExt cx="0" cy="0"/>
        </a:xfrm>
      </p:grpSpPr>
      <p:sp>
        <p:nvSpPr>
          <p:cNvPr id="43" name="Google Shape;43;p36"/>
          <p:cNvSpPr txBox="1">
            <a:spLocks noGrp="1"/>
          </p:cNvSpPr>
          <p:nvPr>
            <p:ph type="title"/>
          </p:nvPr>
        </p:nvSpPr>
        <p:spPr>
          <a:xfrm rot="5400000">
            <a:off x="7285039" y="1828802"/>
            <a:ext cx="5851525" cy="27432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36"/>
          <p:cNvSpPr txBox="1">
            <a:spLocks noGrp="1"/>
          </p:cNvSpPr>
          <p:nvPr>
            <p:ph type="body" idx="1"/>
          </p:nvPr>
        </p:nvSpPr>
        <p:spPr>
          <a:xfrm rot="5400000">
            <a:off x="1697039" y="-812799"/>
            <a:ext cx="5851525" cy="80264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5" name="Google Shape;45;p36"/>
          <p:cNvSpPr txBox="1">
            <a:spLocks noGrp="1"/>
          </p:cNvSpPr>
          <p:nvPr>
            <p:ph type="sldNum" idx="12"/>
          </p:nvPr>
        </p:nvSpPr>
        <p:spPr>
          <a:xfrm>
            <a:off x="8737600" y="6248401"/>
            <a:ext cx="2844800" cy="365125"/>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800">
                <a:solidFill>
                  <a:schemeClr val="dk1"/>
                </a:solidFill>
                <a:latin typeface="Calibri"/>
                <a:ea typeface="Calibri"/>
                <a:cs typeface="Calibri"/>
                <a:sym typeface="Calibri"/>
              </a:defRPr>
            </a:lvl1pPr>
            <a:lvl2pPr marL="0" lvl="1" indent="0" algn="r">
              <a:spcBef>
                <a:spcPts val="0"/>
              </a:spcBef>
              <a:buNone/>
              <a:defRPr sz="1800">
                <a:solidFill>
                  <a:schemeClr val="dk1"/>
                </a:solidFill>
                <a:latin typeface="Calibri"/>
                <a:ea typeface="Calibri"/>
                <a:cs typeface="Calibri"/>
                <a:sym typeface="Calibri"/>
              </a:defRPr>
            </a:lvl2pPr>
            <a:lvl3pPr marL="0" lvl="2" indent="0" algn="r">
              <a:spcBef>
                <a:spcPts val="0"/>
              </a:spcBef>
              <a:buNone/>
              <a:defRPr sz="1800">
                <a:solidFill>
                  <a:schemeClr val="dk1"/>
                </a:solidFill>
                <a:latin typeface="Calibri"/>
                <a:ea typeface="Calibri"/>
                <a:cs typeface="Calibri"/>
                <a:sym typeface="Calibri"/>
              </a:defRPr>
            </a:lvl3pPr>
            <a:lvl4pPr marL="0" lvl="3" indent="0" algn="r">
              <a:spcBef>
                <a:spcPts val="0"/>
              </a:spcBef>
              <a:buNone/>
              <a:defRPr sz="1800">
                <a:solidFill>
                  <a:schemeClr val="dk1"/>
                </a:solidFill>
                <a:latin typeface="Calibri"/>
                <a:ea typeface="Calibri"/>
                <a:cs typeface="Calibri"/>
                <a:sym typeface="Calibri"/>
              </a:defRPr>
            </a:lvl4pPr>
            <a:lvl5pPr marL="0" lvl="4" indent="0" algn="r">
              <a:spcBef>
                <a:spcPts val="0"/>
              </a:spcBef>
              <a:buNone/>
              <a:defRPr sz="1800">
                <a:solidFill>
                  <a:schemeClr val="dk1"/>
                </a:solidFill>
                <a:latin typeface="Calibri"/>
                <a:ea typeface="Calibri"/>
                <a:cs typeface="Calibri"/>
                <a:sym typeface="Calibri"/>
              </a:defRPr>
            </a:lvl5pPr>
            <a:lvl6pPr marL="0" lvl="5" indent="0" algn="r">
              <a:spcBef>
                <a:spcPts val="0"/>
              </a:spcBef>
              <a:buNone/>
              <a:defRPr sz="1800">
                <a:solidFill>
                  <a:schemeClr val="dk1"/>
                </a:solidFill>
                <a:latin typeface="Calibri"/>
                <a:ea typeface="Calibri"/>
                <a:cs typeface="Calibri"/>
                <a:sym typeface="Calibri"/>
              </a:defRPr>
            </a:lvl6pPr>
            <a:lvl7pPr marL="0" lvl="6" indent="0" algn="r">
              <a:spcBef>
                <a:spcPts val="0"/>
              </a:spcBef>
              <a:buNone/>
              <a:defRPr sz="1800">
                <a:solidFill>
                  <a:schemeClr val="dk1"/>
                </a:solidFill>
                <a:latin typeface="Calibri"/>
                <a:ea typeface="Calibri"/>
                <a:cs typeface="Calibri"/>
                <a:sym typeface="Calibri"/>
              </a:defRPr>
            </a:lvl7pPr>
            <a:lvl8pPr marL="0" lvl="7" indent="0" algn="r">
              <a:spcBef>
                <a:spcPts val="0"/>
              </a:spcBef>
              <a:buNone/>
              <a:defRPr sz="1800">
                <a:solidFill>
                  <a:schemeClr val="dk1"/>
                </a:solidFill>
                <a:latin typeface="Calibri"/>
                <a:ea typeface="Calibri"/>
                <a:cs typeface="Calibri"/>
                <a:sym typeface="Calibri"/>
              </a:defRPr>
            </a:lvl8pPr>
            <a:lvl9pPr marL="0" lvl="8" indent="0" algn="r">
              <a:spcBef>
                <a:spcPts val="0"/>
              </a:spcBef>
              <a:buNone/>
              <a:defRPr sz="1800">
                <a:solidFill>
                  <a:schemeClr val="dk1"/>
                </a:solidFill>
                <a:latin typeface="Calibri"/>
                <a:ea typeface="Calibri"/>
                <a:cs typeface="Calibri"/>
                <a:sym typeface="Calibri"/>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4033418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6_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6CA1B-2DB3-43B6-894F-34E7AB88B2D0}"/>
              </a:ext>
            </a:extLst>
          </p:cNvPr>
          <p:cNvSpPr>
            <a:spLocks noGrp="1"/>
          </p:cNvSpPr>
          <p:nvPr>
            <p:ph type="title"/>
          </p:nvPr>
        </p:nvSpPr>
        <p:spPr>
          <a:xfrm>
            <a:off x="609601" y="274638"/>
            <a:ext cx="10972800" cy="1143000"/>
          </a:xfrm>
        </p:spPr>
        <p:txBody>
          <a:bodyPr/>
          <a:lstStyle>
            <a:lvl1pPr>
              <a:defRPr sz="3600" b="1">
                <a:solidFill>
                  <a:schemeClr val="accent2">
                    <a:lumMod val="50000"/>
                  </a:schemeClr>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9D437975-06BB-4BF8-A788-6BC1F144F3B4}"/>
              </a:ext>
            </a:extLst>
          </p:cNvPr>
          <p:cNvSpPr>
            <a:spLocks noGrp="1"/>
          </p:cNvSpPr>
          <p:nvPr>
            <p:ph idx="1"/>
          </p:nvPr>
        </p:nvSpPr>
        <p:spPr>
          <a:xfrm>
            <a:off x="609601" y="1600201"/>
            <a:ext cx="10972800" cy="4267200"/>
          </a:xfrm>
        </p:spPr>
        <p:txBody>
          <a:bodyPr/>
          <a:lstStyle>
            <a:lvl1pPr>
              <a:defRPr sz="1758">
                <a:latin typeface="+mn-lt"/>
              </a:defRPr>
            </a:lvl1pPr>
            <a:lvl2pPr>
              <a:defRPr sz="1758"/>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52287497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b="1">
                <a:solidFill>
                  <a:srgbClr val="632523"/>
                </a:solidFill>
              </a:defRPr>
            </a:lvl1pPr>
          </a:lstStyle>
          <a:p>
            <a:r>
              <a:rPr lang="en-GB" noProof="0"/>
              <a:t>Click to edit Master title style</a:t>
            </a:r>
          </a:p>
        </p:txBody>
      </p:sp>
    </p:spTree>
    <p:extLst>
      <p:ext uri="{BB962C8B-B14F-4D97-AF65-F5344CB8AC3E}">
        <p14:creationId xmlns:p14="http://schemas.microsoft.com/office/powerpoint/2010/main" val="372606069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6489038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cSld name="8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614173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D6223-0F24-46D7-9B04-F61BC425F58A}"/>
              </a:ext>
            </a:extLst>
          </p:cNvPr>
          <p:cNvSpPr>
            <a:spLocks noGrp="1"/>
          </p:cNvSpPr>
          <p:nvPr>
            <p:ph type="title"/>
          </p:nvPr>
        </p:nvSpPr>
        <p:spPr>
          <a:xfrm>
            <a:off x="839789" y="457200"/>
            <a:ext cx="3932238" cy="1600200"/>
          </a:xfrm>
        </p:spPr>
        <p:txBody>
          <a:bodyPr anchor="b"/>
          <a:lstStyle>
            <a:lvl1pPr>
              <a:defRPr sz="26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D2A42F53-8519-4FFD-BBD4-BAB95FFD336C}"/>
              </a:ext>
            </a:extLst>
          </p:cNvPr>
          <p:cNvSpPr>
            <a:spLocks noGrp="1"/>
          </p:cNvSpPr>
          <p:nvPr>
            <p:ph idx="1"/>
          </p:nvPr>
        </p:nvSpPr>
        <p:spPr>
          <a:xfrm>
            <a:off x="5183188" y="987427"/>
            <a:ext cx="6172201" cy="4873625"/>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95ED5FE-C010-4965-AE46-5B719F0451F5}"/>
              </a:ext>
            </a:extLst>
          </p:cNvPr>
          <p:cNvSpPr>
            <a:spLocks noGrp="1"/>
          </p:cNvSpPr>
          <p:nvPr>
            <p:ph type="body" sz="half" idx="2"/>
          </p:nvPr>
        </p:nvSpPr>
        <p:spPr>
          <a:xfrm>
            <a:off x="839789" y="2057400"/>
            <a:ext cx="3932238"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US"/>
              <a:t>Click to edit Master text styles</a:t>
            </a:r>
          </a:p>
        </p:txBody>
      </p:sp>
      <p:sp>
        <p:nvSpPr>
          <p:cNvPr id="5" name="Date Placeholder 4">
            <a:extLst>
              <a:ext uri="{FF2B5EF4-FFF2-40B4-BE49-F238E27FC236}">
                <a16:creationId xmlns:a16="http://schemas.microsoft.com/office/drawing/2014/main" id="{9B5088E5-0D44-4C68-A6B2-BB1B99C282E3}"/>
              </a:ext>
            </a:extLst>
          </p:cNvPr>
          <p:cNvSpPr>
            <a:spLocks noGrp="1"/>
          </p:cNvSpPr>
          <p:nvPr>
            <p:ph type="dt" sz="half" idx="10"/>
          </p:nvPr>
        </p:nvSpPr>
        <p:spPr/>
        <p:txBody>
          <a:bodyPr/>
          <a:lstStyle/>
          <a:p>
            <a:fld id="{18159EA9-C041-4967-A12E-2F32CC7C5460}" type="datetimeFigureOut">
              <a:rPr lang="en-GB" smtClean="0"/>
              <a:t>15/08/2025</a:t>
            </a:fld>
            <a:endParaRPr lang="en-GB"/>
          </a:p>
        </p:txBody>
      </p:sp>
      <p:sp>
        <p:nvSpPr>
          <p:cNvPr id="6" name="Footer Placeholder 5">
            <a:extLst>
              <a:ext uri="{FF2B5EF4-FFF2-40B4-BE49-F238E27FC236}">
                <a16:creationId xmlns:a16="http://schemas.microsoft.com/office/drawing/2014/main" id="{EFA638E5-CD17-4A9F-BD5F-F6D938EEC54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2A44B7D-5CFB-4AD3-A963-B083E5B62AF7}"/>
              </a:ext>
            </a:extLst>
          </p:cNvPr>
          <p:cNvSpPr>
            <a:spLocks noGrp="1"/>
          </p:cNvSpPr>
          <p:nvPr>
            <p:ph type="sldNum" sz="quarter" idx="12"/>
          </p:nvPr>
        </p:nvSpPr>
        <p:spPr/>
        <p:txBody>
          <a:bodyPr/>
          <a:lstStyle/>
          <a:p>
            <a:fld id="{00864E57-7F14-417B-9F17-213495657584}"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55053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1950" b="1"/>
            </a:lvl1pPr>
            <a:lvl2pPr marL="371475" indent="0">
              <a:buNone/>
              <a:defRPr sz="1625" b="1"/>
            </a:lvl2pPr>
            <a:lvl3pPr marL="742950" indent="0">
              <a:buNone/>
              <a:defRPr sz="1465"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1950"/>
            </a:lvl1pPr>
            <a:lvl2pPr>
              <a:defRPr sz="1625"/>
            </a:lvl2pPr>
            <a:lvl3pPr>
              <a:defRPr sz="1465"/>
            </a:lvl3pPr>
            <a:lvl4pPr>
              <a:defRPr sz="1300"/>
            </a:lvl4pPr>
            <a:lvl5pPr>
              <a:defRPr sz="1300"/>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1950" b="1"/>
            </a:lvl1pPr>
            <a:lvl2pPr marL="371475" indent="0">
              <a:buNone/>
              <a:defRPr sz="1625" b="1"/>
            </a:lvl2pPr>
            <a:lvl3pPr marL="742950" indent="0">
              <a:buNone/>
              <a:defRPr sz="1465"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1950"/>
            </a:lvl1pPr>
            <a:lvl2pPr>
              <a:defRPr sz="1625"/>
            </a:lvl2pPr>
            <a:lvl3pPr>
              <a:defRPr sz="1465"/>
            </a:lvl3pPr>
            <a:lvl4pPr>
              <a:defRPr sz="1300"/>
            </a:lvl4pPr>
            <a:lvl5pPr>
              <a:defRPr sz="1300"/>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A1FC2D2-C473-4DCA-A489-9801540E7C7A}"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541106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A1FC2D2-C473-4DCA-A489-9801540E7C7A}"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3501039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A1FC2D2-C473-4DCA-A489-9801540E7C7A}"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12884445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1625" b="1"/>
            </a:lvl1pPr>
          </a:lstStyle>
          <a:p>
            <a:r>
              <a:rPr lang="en-US"/>
              <a:t>Click to edit Master title style</a:t>
            </a:r>
          </a:p>
        </p:txBody>
      </p:sp>
      <p:sp>
        <p:nvSpPr>
          <p:cNvPr id="3" name="Content Placeholder 2"/>
          <p:cNvSpPr>
            <a:spLocks noGrp="1"/>
          </p:cNvSpPr>
          <p:nvPr>
            <p:ph idx="1"/>
          </p:nvPr>
        </p:nvSpPr>
        <p:spPr>
          <a:xfrm>
            <a:off x="4766734" y="273053"/>
            <a:ext cx="6815666" cy="5853113"/>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3"/>
            <a:ext cx="4011084" cy="4691063"/>
          </a:xfrm>
        </p:spPr>
        <p:txBody>
          <a:bodyPr/>
          <a:lstStyle>
            <a:lvl1pPr marL="0" indent="0">
              <a:buNone/>
              <a:defRPr sz="1140"/>
            </a:lvl1pPr>
            <a:lvl2pPr marL="371475" indent="0">
              <a:buNone/>
              <a:defRPr sz="975"/>
            </a:lvl2pPr>
            <a:lvl3pPr marL="742950" indent="0">
              <a:buNone/>
              <a:defRPr sz="815"/>
            </a:lvl3pPr>
            <a:lvl4pPr marL="1114425" indent="0">
              <a:buNone/>
              <a:defRPr sz="730"/>
            </a:lvl4pPr>
            <a:lvl5pPr marL="1485900" indent="0">
              <a:buNone/>
              <a:defRPr sz="730"/>
            </a:lvl5pPr>
            <a:lvl6pPr marL="1857375" indent="0">
              <a:buNone/>
              <a:defRPr sz="730"/>
            </a:lvl6pPr>
            <a:lvl7pPr marL="2228850" indent="0">
              <a:buNone/>
              <a:defRPr sz="730"/>
            </a:lvl7pPr>
            <a:lvl8pPr marL="2600325" indent="0">
              <a:buNone/>
              <a:defRPr sz="730"/>
            </a:lvl8pPr>
            <a:lvl9pPr marL="2971800" indent="0">
              <a:buNone/>
              <a:defRPr sz="73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A1FC2D2-C473-4DCA-A489-9801540E7C7A}"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6874031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1625"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7375" indent="0">
              <a:buNone/>
              <a:defRPr sz="1625"/>
            </a:lvl6pPr>
            <a:lvl7pPr marL="2228850" indent="0">
              <a:buNone/>
              <a:defRPr sz="1625"/>
            </a:lvl7pPr>
            <a:lvl8pPr marL="2600325" indent="0">
              <a:buNone/>
              <a:defRPr sz="1625"/>
            </a:lvl8pPr>
            <a:lvl9pPr marL="2971800" indent="0">
              <a:buNone/>
              <a:defRPr sz="1625"/>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140"/>
            </a:lvl1pPr>
            <a:lvl2pPr marL="371475" indent="0">
              <a:buNone/>
              <a:defRPr sz="975"/>
            </a:lvl2pPr>
            <a:lvl3pPr marL="742950" indent="0">
              <a:buNone/>
              <a:defRPr sz="815"/>
            </a:lvl3pPr>
            <a:lvl4pPr marL="1114425" indent="0">
              <a:buNone/>
              <a:defRPr sz="730"/>
            </a:lvl4pPr>
            <a:lvl5pPr marL="1485900" indent="0">
              <a:buNone/>
              <a:defRPr sz="730"/>
            </a:lvl5pPr>
            <a:lvl6pPr marL="1857375" indent="0">
              <a:buNone/>
              <a:defRPr sz="730"/>
            </a:lvl6pPr>
            <a:lvl7pPr marL="2228850" indent="0">
              <a:buNone/>
              <a:defRPr sz="730"/>
            </a:lvl7pPr>
            <a:lvl8pPr marL="2600325" indent="0">
              <a:buNone/>
              <a:defRPr sz="730"/>
            </a:lvl8pPr>
            <a:lvl9pPr marL="2971800" indent="0">
              <a:buNone/>
              <a:defRPr sz="73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A1FC2D2-C473-4DCA-A489-9801540E7C7A}"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28744437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5.xml"/><Relationship Id="rId7" Type="http://schemas.openxmlformats.org/officeDocument/2006/relationships/theme" Target="../theme/theme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5" Type="http://schemas.openxmlformats.org/officeDocument/2006/relationships/slideLayout" Target="../slideLayouts/slideLayout43.xml"/><Relationship Id="rId10" Type="http://schemas.openxmlformats.org/officeDocument/2006/relationships/theme" Target="../theme/theme6.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975">
                <a:solidFill>
                  <a:schemeClr val="tx1">
                    <a:tint val="75000"/>
                  </a:schemeClr>
                </a:solidFill>
              </a:defRPr>
            </a:lvl1pPr>
          </a:lstStyle>
          <a:p>
            <a:endParaRPr lang="en-US">
              <a:solidFill>
                <a:prstClr val="black">
                  <a:tint val="75000"/>
                </a:prstClr>
              </a:solidFill>
            </a:endParaRPr>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975">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975">
                <a:solidFill>
                  <a:schemeClr val="tx1">
                    <a:tint val="75000"/>
                  </a:schemeClr>
                </a:solidFill>
              </a:defRPr>
            </a:lvl1pPr>
          </a:lstStyle>
          <a:p>
            <a:fld id="{DA1FC2D2-C473-4DCA-A489-9801540E7C7A}" type="slidenum">
              <a:rPr lang="en-US" smtClean="0">
                <a:solidFill>
                  <a:prstClr val="black">
                    <a:tint val="75000"/>
                  </a:prstClr>
                </a:solidFill>
              </a:rPr>
              <a:t>‹#›</a:t>
            </a:fld>
            <a:endParaRPr lang="en-US">
              <a:solidFill>
                <a:prstClr val="black">
                  <a:tint val="75000"/>
                </a:prstClr>
              </a:solidFill>
            </a:endParaRPr>
          </a:p>
        </p:txBody>
      </p:sp>
    </p:spTree>
    <p:extLst>
      <p:ext uri="{BB962C8B-B14F-4D97-AF65-F5344CB8AC3E}">
        <p14:creationId xmlns:p14="http://schemas.microsoft.com/office/powerpoint/2010/main" val="696344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ctr" defTabSz="742950" rtl="0" eaLnBrk="1" latinLnBrk="0" hangingPunct="1">
        <a:spcBef>
          <a:spcPct val="0"/>
        </a:spcBef>
        <a:buNone/>
        <a:defRPr sz="3575" kern="1200">
          <a:solidFill>
            <a:schemeClr val="bg1"/>
          </a:solidFill>
          <a:latin typeface="Century Gothic" panose="020B0502020202020204" pitchFamily="34" charset="0"/>
          <a:ea typeface="+mj-ea"/>
          <a:cs typeface="+mj-cs"/>
        </a:defRPr>
      </a:lvl1pPr>
    </p:titleStyle>
    <p:bodyStyle>
      <a:lvl1pPr marL="278765" indent="-278765" algn="l" defTabSz="742950" rtl="0" eaLnBrk="1" latinLnBrk="0" hangingPunct="1">
        <a:spcBef>
          <a:spcPct val="20000"/>
        </a:spcBef>
        <a:buFont typeface="Arial" panose="020B0604020202020204" pitchFamily="34" charset="0"/>
        <a:buChar char="•"/>
        <a:defRPr sz="2600" kern="1200">
          <a:solidFill>
            <a:schemeClr val="tx1"/>
          </a:solidFill>
          <a:latin typeface="Century Gothic" panose="020B0502020202020204" pitchFamily="34" charset="0"/>
          <a:ea typeface="+mn-ea"/>
          <a:cs typeface="+mn-cs"/>
        </a:defRPr>
      </a:lvl1pPr>
      <a:lvl2pPr marL="603885" indent="-232410" algn="l" defTabSz="742950" rtl="0" eaLnBrk="1" latinLnBrk="0" hangingPunct="1">
        <a:spcBef>
          <a:spcPct val="20000"/>
        </a:spcBef>
        <a:buFont typeface="Arial" panose="020B0604020202020204" pitchFamily="34" charset="0"/>
        <a:buChar char="–"/>
        <a:defRPr sz="2275" kern="1200">
          <a:solidFill>
            <a:schemeClr val="tx1"/>
          </a:solidFill>
          <a:latin typeface="Century Gothic" panose="020B0502020202020204" pitchFamily="34" charset="0"/>
          <a:ea typeface="+mn-ea"/>
          <a:cs typeface="+mn-cs"/>
        </a:defRPr>
      </a:lvl2pPr>
      <a:lvl3pPr marL="929005" indent="-186055" algn="l" defTabSz="742950" rtl="0" eaLnBrk="1" latinLnBrk="0" hangingPunct="1">
        <a:spcBef>
          <a:spcPct val="20000"/>
        </a:spcBef>
        <a:buFont typeface="Arial" panose="020B0604020202020204" pitchFamily="34" charset="0"/>
        <a:buChar char="•"/>
        <a:defRPr sz="1950" kern="1200">
          <a:solidFill>
            <a:schemeClr val="tx1"/>
          </a:solidFill>
          <a:latin typeface="Century Gothic" panose="020B0502020202020204" pitchFamily="34" charset="0"/>
          <a:ea typeface="+mn-ea"/>
          <a:cs typeface="+mn-cs"/>
        </a:defRPr>
      </a:lvl3pPr>
      <a:lvl4pPr marL="1300480" indent="-186055" algn="l" defTabSz="742950" rtl="0" eaLnBrk="1" latinLnBrk="0" hangingPunct="1">
        <a:spcBef>
          <a:spcPct val="20000"/>
        </a:spcBef>
        <a:buFont typeface="Arial" panose="020B0604020202020204" pitchFamily="34" charset="0"/>
        <a:buChar char="–"/>
        <a:defRPr sz="1625" kern="1200">
          <a:solidFill>
            <a:schemeClr val="tx1"/>
          </a:solidFill>
          <a:latin typeface="Century Gothic" panose="020B0502020202020204" pitchFamily="34" charset="0"/>
          <a:ea typeface="+mn-ea"/>
          <a:cs typeface="+mn-cs"/>
        </a:defRPr>
      </a:lvl4pPr>
      <a:lvl5pPr marL="1671955" indent="-186055" algn="l" defTabSz="742950" rtl="0" eaLnBrk="1" latinLnBrk="0" hangingPunct="1">
        <a:spcBef>
          <a:spcPct val="20000"/>
        </a:spcBef>
        <a:buFont typeface="Arial" panose="020B0604020202020204" pitchFamily="34" charset="0"/>
        <a:buChar char="»"/>
        <a:defRPr sz="1625" kern="1200">
          <a:solidFill>
            <a:schemeClr val="tx1"/>
          </a:solidFill>
          <a:latin typeface="Century Gothic" panose="020B0502020202020204" pitchFamily="34" charset="0"/>
          <a:ea typeface="+mn-ea"/>
          <a:cs typeface="+mn-cs"/>
        </a:defRPr>
      </a:lvl5pPr>
      <a:lvl6pPr marL="2043430" indent="-186055" algn="l" defTabSz="742950" rtl="0" eaLnBrk="1" latinLnBrk="0" hangingPunct="1">
        <a:spcBef>
          <a:spcPct val="20000"/>
        </a:spcBef>
        <a:buFont typeface="Arial" panose="020B0604020202020204" pitchFamily="34" charset="0"/>
        <a:buChar char="•"/>
        <a:defRPr sz="1625" kern="1200">
          <a:solidFill>
            <a:schemeClr val="tx1"/>
          </a:solidFill>
          <a:latin typeface="+mn-lt"/>
          <a:ea typeface="+mn-ea"/>
          <a:cs typeface="+mn-cs"/>
        </a:defRPr>
      </a:lvl6pPr>
      <a:lvl7pPr marL="2414905" indent="-186055" algn="l" defTabSz="742950" rtl="0" eaLnBrk="1" latinLnBrk="0" hangingPunct="1">
        <a:spcBef>
          <a:spcPct val="20000"/>
        </a:spcBef>
        <a:buFont typeface="Arial" panose="020B0604020202020204" pitchFamily="34" charset="0"/>
        <a:buChar char="•"/>
        <a:defRPr sz="1625" kern="1200">
          <a:solidFill>
            <a:schemeClr val="tx1"/>
          </a:solidFill>
          <a:latin typeface="+mn-lt"/>
          <a:ea typeface="+mn-ea"/>
          <a:cs typeface="+mn-cs"/>
        </a:defRPr>
      </a:lvl7pPr>
      <a:lvl8pPr marL="2786380" indent="-186055" algn="l" defTabSz="742950" rtl="0" eaLnBrk="1" latinLnBrk="0" hangingPunct="1">
        <a:spcBef>
          <a:spcPct val="20000"/>
        </a:spcBef>
        <a:buFont typeface="Arial" panose="020B0604020202020204" pitchFamily="34" charset="0"/>
        <a:buChar char="•"/>
        <a:defRPr sz="1625" kern="1200">
          <a:solidFill>
            <a:schemeClr val="tx1"/>
          </a:solidFill>
          <a:latin typeface="+mn-lt"/>
          <a:ea typeface="+mn-ea"/>
          <a:cs typeface="+mn-cs"/>
        </a:defRPr>
      </a:lvl8pPr>
      <a:lvl9pPr marL="3157855" indent="-186055" algn="l" defTabSz="742950" rtl="0" eaLnBrk="1" latinLnBrk="0" hangingPunct="1">
        <a:spcBef>
          <a:spcPct val="20000"/>
        </a:spcBef>
        <a:buFont typeface="Arial" panose="020B0604020202020204" pitchFamily="34" charset="0"/>
        <a:buChar char="•"/>
        <a:defRPr sz="1625" kern="1200">
          <a:solidFill>
            <a:schemeClr val="tx1"/>
          </a:solidFill>
          <a:latin typeface="+mn-lt"/>
          <a:ea typeface="+mn-ea"/>
          <a:cs typeface="+mn-cs"/>
        </a:defRPr>
      </a:lvl9pPr>
    </p:bodyStyle>
    <p:otherStyle>
      <a:defPPr>
        <a:defRPr lang="en-US"/>
      </a:defPPr>
      <a:lvl1pPr marL="0" algn="l" defTabSz="742950" rtl="0" eaLnBrk="1" latinLnBrk="0" hangingPunct="1">
        <a:defRPr sz="1465" kern="1200">
          <a:solidFill>
            <a:schemeClr val="tx1"/>
          </a:solidFill>
          <a:latin typeface="+mn-lt"/>
          <a:ea typeface="+mn-ea"/>
          <a:cs typeface="+mn-cs"/>
        </a:defRPr>
      </a:lvl1pPr>
      <a:lvl2pPr marL="371475" algn="l" defTabSz="742950" rtl="0" eaLnBrk="1" latinLnBrk="0" hangingPunct="1">
        <a:defRPr sz="1465" kern="1200">
          <a:solidFill>
            <a:schemeClr val="tx1"/>
          </a:solidFill>
          <a:latin typeface="+mn-lt"/>
          <a:ea typeface="+mn-ea"/>
          <a:cs typeface="+mn-cs"/>
        </a:defRPr>
      </a:lvl2pPr>
      <a:lvl3pPr marL="742950" algn="l" defTabSz="742950" rtl="0" eaLnBrk="1" latinLnBrk="0" hangingPunct="1">
        <a:defRPr sz="1465" kern="1200">
          <a:solidFill>
            <a:schemeClr val="tx1"/>
          </a:solidFill>
          <a:latin typeface="+mn-lt"/>
          <a:ea typeface="+mn-ea"/>
          <a:cs typeface="+mn-cs"/>
        </a:defRPr>
      </a:lvl3pPr>
      <a:lvl4pPr marL="1114425" algn="l" defTabSz="742950" rtl="0" eaLnBrk="1" latinLnBrk="0" hangingPunct="1">
        <a:defRPr sz="1465" kern="1200">
          <a:solidFill>
            <a:schemeClr val="tx1"/>
          </a:solidFill>
          <a:latin typeface="+mn-lt"/>
          <a:ea typeface="+mn-ea"/>
          <a:cs typeface="+mn-cs"/>
        </a:defRPr>
      </a:lvl4pPr>
      <a:lvl5pPr marL="1485900" algn="l" defTabSz="742950" rtl="0" eaLnBrk="1" latinLnBrk="0" hangingPunct="1">
        <a:defRPr sz="1465" kern="1200">
          <a:solidFill>
            <a:schemeClr val="tx1"/>
          </a:solidFill>
          <a:latin typeface="+mn-lt"/>
          <a:ea typeface="+mn-ea"/>
          <a:cs typeface="+mn-cs"/>
        </a:defRPr>
      </a:lvl5pPr>
      <a:lvl6pPr marL="1857375" algn="l" defTabSz="742950" rtl="0" eaLnBrk="1" latinLnBrk="0" hangingPunct="1">
        <a:defRPr sz="1465" kern="1200">
          <a:solidFill>
            <a:schemeClr val="tx1"/>
          </a:solidFill>
          <a:latin typeface="+mn-lt"/>
          <a:ea typeface="+mn-ea"/>
          <a:cs typeface="+mn-cs"/>
        </a:defRPr>
      </a:lvl6pPr>
      <a:lvl7pPr marL="2228850" algn="l" defTabSz="742950" rtl="0" eaLnBrk="1" latinLnBrk="0" hangingPunct="1">
        <a:defRPr sz="1465" kern="1200">
          <a:solidFill>
            <a:schemeClr val="tx1"/>
          </a:solidFill>
          <a:latin typeface="+mn-lt"/>
          <a:ea typeface="+mn-ea"/>
          <a:cs typeface="+mn-cs"/>
        </a:defRPr>
      </a:lvl7pPr>
      <a:lvl8pPr marL="2600325" algn="l" defTabSz="742950" rtl="0" eaLnBrk="1" latinLnBrk="0" hangingPunct="1">
        <a:defRPr sz="1465" kern="1200">
          <a:solidFill>
            <a:schemeClr val="tx1"/>
          </a:solidFill>
          <a:latin typeface="+mn-lt"/>
          <a:ea typeface="+mn-ea"/>
          <a:cs typeface="+mn-cs"/>
        </a:defRPr>
      </a:lvl8pPr>
      <a:lvl9pPr marL="2971800" algn="l" defTabSz="742950" rtl="0" eaLnBrk="1" latinLnBrk="0" hangingPunct="1">
        <a:defRPr sz="146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2"/>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8/15/2025</a:t>
            </a:fld>
            <a:endParaRPr lang="en-US"/>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66736210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Lst>
  <p:txStyles>
    <p:titleStyle>
      <a:lvl1pPr algn="ctr" defTabSz="914400" rtl="0" eaLnBrk="1" latinLnBrk="0" hangingPunct="1">
        <a:spcBef>
          <a:spcPct val="0"/>
        </a:spcBef>
        <a:buNone/>
        <a:defRPr sz="4400" kern="1200">
          <a:solidFill>
            <a:schemeClr val="tx1"/>
          </a:solidFill>
          <a:latin typeface="Century Gothic" panose="020B0502020202020204"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0"/>
            <a:ext cx="10972800" cy="5029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28FF160E-C8D6-410B-AC17-3142392AE501}"/>
              </a:ext>
            </a:extLst>
          </p:cNvPr>
          <p:cNvSpPr>
            <a:spLocks noGrp="1"/>
          </p:cNvSpPr>
          <p:nvPr>
            <p:ph type="sldNum" sz="quarter" idx="4"/>
          </p:nvPr>
        </p:nvSpPr>
        <p:spPr>
          <a:xfrm>
            <a:off x="8737600" y="6248401"/>
            <a:ext cx="2844800" cy="365125"/>
          </a:xfrm>
          <a:prstGeom prst="rect">
            <a:avLst/>
          </a:prstGeom>
        </p:spPr>
        <p:txBody>
          <a:bodyPr/>
          <a:lstStyle>
            <a:lvl1pPr algn="r">
              <a:defRPr/>
            </a:lvl1pPr>
          </a:lstStyle>
          <a:p>
            <a:fld id="{51360DE6-1F00-4D37-920B-8306E906ABB0}" type="slidenum">
              <a:rPr lang="en-US" altLang="ja-JP" smtClean="0"/>
              <a:pPr/>
              <a:t>‹#›</a:t>
            </a:fld>
            <a:endParaRPr lang="en-US" altLang="ja-JP" dirty="0"/>
          </a:p>
        </p:txBody>
      </p:sp>
    </p:spTree>
    <p:extLst>
      <p:ext uri="{BB962C8B-B14F-4D97-AF65-F5344CB8AC3E}">
        <p14:creationId xmlns:p14="http://schemas.microsoft.com/office/powerpoint/2010/main" val="44535928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710" r:id="rId5"/>
    <p:sldLayoutId id="2147483712" r:id="rId6"/>
    <p:sldLayoutId id="2147483713" r:id="rId7"/>
    <p:sldLayoutId id="2147483714" r:id="rId8"/>
  </p:sldLayoutIdLst>
  <p:hf hdr="0" ftr="0" dt="0"/>
  <p:txStyles>
    <p:titleStyle>
      <a:lvl1pPr algn="ctr" defTabSz="914400" rtl="0" eaLnBrk="1" latinLnBrk="0" hangingPunct="1">
        <a:spcBef>
          <a:spcPct val="0"/>
        </a:spcBef>
        <a:buNone/>
        <a:defRPr sz="4400" kern="1200">
          <a:solidFill>
            <a:schemeClr val="accent1"/>
          </a:solidFill>
          <a:latin typeface="Century Gothic"/>
          <a:ea typeface="+mj-ea"/>
          <a:cs typeface="Century Gothic"/>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0"/>
            <a:ext cx="10972800" cy="5029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28FF160E-C8D6-410B-AC17-3142392AE501}"/>
              </a:ext>
            </a:extLst>
          </p:cNvPr>
          <p:cNvSpPr>
            <a:spLocks noGrp="1"/>
          </p:cNvSpPr>
          <p:nvPr>
            <p:ph type="sldNum" sz="quarter" idx="4"/>
          </p:nvPr>
        </p:nvSpPr>
        <p:spPr>
          <a:xfrm>
            <a:off x="8737600" y="6248403"/>
            <a:ext cx="2844800" cy="365125"/>
          </a:xfrm>
          <a:prstGeom prst="rect">
            <a:avLst/>
          </a:prstGeom>
        </p:spPr>
        <p:txBody>
          <a:bodyPr/>
          <a:lstStyle>
            <a:lvl1pPr algn="r">
              <a:defRPr/>
            </a:lvl1pPr>
          </a:lstStyle>
          <a:p>
            <a:fld id="{51360DE6-1F00-4D37-920B-8306E906ABB0}" type="slidenum">
              <a:rPr lang="en-US" altLang="ja-JP" smtClean="0"/>
              <a:pPr/>
              <a:t>‹#›</a:t>
            </a:fld>
            <a:endParaRPr lang="en-US" altLang="ja-JP" dirty="0"/>
          </a:p>
        </p:txBody>
      </p:sp>
    </p:spTree>
    <p:extLst>
      <p:ext uri="{BB962C8B-B14F-4D97-AF65-F5344CB8AC3E}">
        <p14:creationId xmlns:p14="http://schemas.microsoft.com/office/powerpoint/2010/main" val="2883638323"/>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Lst>
  <p:hf hdr="0" ftr="0" dt="0"/>
  <p:txStyles>
    <p:titleStyle>
      <a:lvl1pPr algn="ctr" defTabSz="742950" rtl="0" eaLnBrk="1" latinLnBrk="0" hangingPunct="1">
        <a:spcBef>
          <a:spcPct val="0"/>
        </a:spcBef>
        <a:buNone/>
        <a:defRPr sz="3575" kern="1200">
          <a:solidFill>
            <a:schemeClr val="accent1"/>
          </a:solidFill>
          <a:latin typeface="Century Gothic"/>
          <a:ea typeface="+mj-ea"/>
          <a:cs typeface="Century Gothic"/>
        </a:defRPr>
      </a:lvl1pPr>
    </p:titleStyle>
    <p:bodyStyle>
      <a:lvl1pPr marL="278606" indent="-278606" algn="l" defTabSz="742950" rtl="0" eaLnBrk="1" latinLnBrk="0" hangingPunct="1">
        <a:spcBef>
          <a:spcPct val="20000"/>
        </a:spcBef>
        <a:buFont typeface="Arial" pitchFamily="34" charset="0"/>
        <a:buChar char="•"/>
        <a:defRPr sz="2600" kern="1200">
          <a:solidFill>
            <a:schemeClr val="tx1"/>
          </a:solidFill>
          <a:latin typeface="Century Gothic" panose="020B0502020202020204" pitchFamily="34" charset="0"/>
          <a:ea typeface="+mn-ea"/>
          <a:cs typeface="+mn-cs"/>
        </a:defRPr>
      </a:lvl1pPr>
      <a:lvl2pPr marL="603647" indent="-232172" algn="l" defTabSz="742950" rtl="0" eaLnBrk="1" latinLnBrk="0" hangingPunct="1">
        <a:spcBef>
          <a:spcPct val="20000"/>
        </a:spcBef>
        <a:buFont typeface="Arial" pitchFamily="34" charset="0"/>
        <a:buChar char="–"/>
        <a:defRPr sz="2275" kern="1200">
          <a:solidFill>
            <a:schemeClr val="tx1"/>
          </a:solidFill>
          <a:latin typeface="Century Gothic" panose="020B0502020202020204" pitchFamily="34" charset="0"/>
          <a:ea typeface="+mn-ea"/>
          <a:cs typeface="+mn-cs"/>
        </a:defRPr>
      </a:lvl2pPr>
      <a:lvl3pPr marL="928688" indent="-185738" algn="l" defTabSz="742950" rtl="0" eaLnBrk="1" latinLnBrk="0" hangingPunct="1">
        <a:spcBef>
          <a:spcPct val="20000"/>
        </a:spcBef>
        <a:buFont typeface="Arial" pitchFamily="34" charset="0"/>
        <a:buChar char="•"/>
        <a:defRPr sz="1950" kern="1200">
          <a:solidFill>
            <a:schemeClr val="tx1"/>
          </a:solidFill>
          <a:latin typeface="Century Gothic" panose="020B0502020202020204" pitchFamily="34" charset="0"/>
          <a:ea typeface="+mn-ea"/>
          <a:cs typeface="+mn-cs"/>
        </a:defRPr>
      </a:lvl3pPr>
      <a:lvl4pPr marL="1300163" indent="-185738" algn="l" defTabSz="742950" rtl="0" eaLnBrk="1" latinLnBrk="0" hangingPunct="1">
        <a:spcBef>
          <a:spcPct val="20000"/>
        </a:spcBef>
        <a:buFont typeface="Arial" pitchFamily="34" charset="0"/>
        <a:buChar char="–"/>
        <a:defRPr sz="1625" kern="1200">
          <a:solidFill>
            <a:schemeClr val="tx1"/>
          </a:solidFill>
          <a:latin typeface="Century Gothic" panose="020B0502020202020204" pitchFamily="34" charset="0"/>
          <a:ea typeface="+mn-ea"/>
          <a:cs typeface="+mn-cs"/>
        </a:defRPr>
      </a:lvl4pPr>
      <a:lvl5pPr marL="1671638" indent="-185738" algn="l" defTabSz="742950" rtl="0" eaLnBrk="1" latinLnBrk="0" hangingPunct="1">
        <a:spcBef>
          <a:spcPct val="20000"/>
        </a:spcBef>
        <a:buFont typeface="Arial" pitchFamily="34" charset="0"/>
        <a:buChar char="»"/>
        <a:defRPr sz="1625" kern="1200">
          <a:solidFill>
            <a:schemeClr val="tx1"/>
          </a:solidFill>
          <a:latin typeface="Century Gothic" panose="020B0502020202020204" pitchFamily="34" charset="0"/>
          <a:ea typeface="+mn-ea"/>
          <a:cs typeface="+mn-cs"/>
        </a:defRPr>
      </a:lvl5pPr>
      <a:lvl6pPr marL="2043113" indent="-185738" algn="l" defTabSz="742950" rtl="0" eaLnBrk="1" latinLnBrk="0" hangingPunct="1">
        <a:spcBef>
          <a:spcPct val="20000"/>
        </a:spcBef>
        <a:buFont typeface="Arial" pitchFamily="34" charset="0"/>
        <a:buChar char="•"/>
        <a:defRPr sz="1625" kern="1200">
          <a:solidFill>
            <a:schemeClr val="tx1"/>
          </a:solidFill>
          <a:latin typeface="+mn-lt"/>
          <a:ea typeface="+mn-ea"/>
          <a:cs typeface="+mn-cs"/>
        </a:defRPr>
      </a:lvl6pPr>
      <a:lvl7pPr marL="2414588" indent="-185738" algn="l" defTabSz="742950" rtl="0" eaLnBrk="1" latinLnBrk="0" hangingPunct="1">
        <a:spcBef>
          <a:spcPct val="20000"/>
        </a:spcBef>
        <a:buFont typeface="Arial" pitchFamily="34" charset="0"/>
        <a:buChar char="•"/>
        <a:defRPr sz="1625" kern="1200">
          <a:solidFill>
            <a:schemeClr val="tx1"/>
          </a:solidFill>
          <a:latin typeface="+mn-lt"/>
          <a:ea typeface="+mn-ea"/>
          <a:cs typeface="+mn-cs"/>
        </a:defRPr>
      </a:lvl7pPr>
      <a:lvl8pPr marL="2786063" indent="-185738" algn="l" defTabSz="742950" rtl="0" eaLnBrk="1" latinLnBrk="0" hangingPunct="1">
        <a:spcBef>
          <a:spcPct val="20000"/>
        </a:spcBef>
        <a:buFont typeface="Arial" pitchFamily="34" charset="0"/>
        <a:buChar char="•"/>
        <a:defRPr sz="1625" kern="1200">
          <a:solidFill>
            <a:schemeClr val="tx1"/>
          </a:solidFill>
          <a:latin typeface="+mn-lt"/>
          <a:ea typeface="+mn-ea"/>
          <a:cs typeface="+mn-cs"/>
        </a:defRPr>
      </a:lvl8pPr>
      <a:lvl9pPr marL="3157538" indent="-185738" algn="l" defTabSz="742950" rtl="0" eaLnBrk="1" latinLnBrk="0" hangingPunct="1">
        <a:spcBef>
          <a:spcPct val="20000"/>
        </a:spcBef>
        <a:buFont typeface="Arial" pitchFamily="34" charset="0"/>
        <a:buChar char="•"/>
        <a:defRPr sz="1625" kern="1200">
          <a:solidFill>
            <a:schemeClr val="tx1"/>
          </a:solidFill>
          <a:latin typeface="+mn-lt"/>
          <a:ea typeface="+mn-ea"/>
          <a:cs typeface="+mn-cs"/>
        </a:defRPr>
      </a:lvl9pPr>
    </p:bodyStyle>
    <p:otherStyle>
      <a:defPPr>
        <a:defRPr lang="en-US"/>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0"/>
            <a:ext cx="10972800" cy="5029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a:extLst>
              <a:ext uri="{FF2B5EF4-FFF2-40B4-BE49-F238E27FC236}">
                <a16:creationId xmlns:a16="http://schemas.microsoft.com/office/drawing/2014/main" id="{28FF160E-C8D6-410B-AC17-3142392AE501}"/>
              </a:ext>
            </a:extLst>
          </p:cNvPr>
          <p:cNvSpPr>
            <a:spLocks noGrp="1"/>
          </p:cNvSpPr>
          <p:nvPr>
            <p:ph type="sldNum" sz="quarter" idx="4"/>
          </p:nvPr>
        </p:nvSpPr>
        <p:spPr>
          <a:xfrm>
            <a:off x="8737600" y="6248401"/>
            <a:ext cx="2844800" cy="365125"/>
          </a:xfrm>
          <a:prstGeom prst="rect">
            <a:avLst/>
          </a:prstGeom>
        </p:spPr>
        <p:txBody>
          <a:bodyPr/>
          <a:lstStyle>
            <a:lvl1pPr algn="r">
              <a:defRPr/>
            </a:lvl1pPr>
          </a:lstStyle>
          <a:p>
            <a:fld id="{51360DE6-1F00-4D37-920B-8306E906ABB0}" type="slidenum">
              <a:rPr lang="en-US" altLang="ja-JP" smtClean="0"/>
              <a:pPr/>
              <a:t>‹#›</a:t>
            </a:fld>
            <a:endParaRPr lang="en-US" altLang="ja-JP" dirty="0"/>
          </a:p>
        </p:txBody>
      </p:sp>
    </p:spTree>
    <p:extLst>
      <p:ext uri="{BB962C8B-B14F-4D97-AF65-F5344CB8AC3E}">
        <p14:creationId xmlns:p14="http://schemas.microsoft.com/office/powerpoint/2010/main" val="51031713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Lst>
  <p:hf hdr="0" ftr="0" dt="0"/>
  <p:txStyles>
    <p:titleStyle>
      <a:lvl1pPr algn="ctr" defTabSz="914400" rtl="0" eaLnBrk="1" latinLnBrk="0" hangingPunct="1">
        <a:spcBef>
          <a:spcPct val="0"/>
        </a:spcBef>
        <a:buNone/>
        <a:defRPr sz="4400" kern="1200">
          <a:solidFill>
            <a:schemeClr val="accent1"/>
          </a:solidFill>
          <a:latin typeface="Century Gothic"/>
          <a:ea typeface="+mj-ea"/>
          <a:cs typeface="Century Gothic"/>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Century Gothic" panose="020B0502020202020204" pitchFamily="34"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Century Gothic" panose="020B0502020202020204" pitchFamily="34"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Century Gothic" panose="020B0502020202020204"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Century Gothic" panose="020B0502020202020204"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Century Gothic" panose="020B050202020202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accent1"/>
              </a:buClr>
              <a:buSzPts val="4400"/>
              <a:buFont typeface="Century Gothic"/>
              <a:buNone/>
              <a:defRPr sz="4400" b="0" i="0" u="none" strike="noStrike" cap="none">
                <a:solidFill>
                  <a:schemeClr val="accent1"/>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609600" y="1600200"/>
            <a:ext cx="10972800" cy="5029200"/>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dirty="0"/>
          </a:p>
        </p:txBody>
      </p:sp>
      <p:sp>
        <p:nvSpPr>
          <p:cNvPr id="12" name="Google Shape;12;p29"/>
          <p:cNvSpPr txBox="1">
            <a:spLocks noGrp="1"/>
          </p:cNvSpPr>
          <p:nvPr>
            <p:ph type="sldNum" idx="12"/>
          </p:nvPr>
        </p:nvSpPr>
        <p:spPr>
          <a:xfrm>
            <a:off x="8737600" y="6248401"/>
            <a:ext cx="2844800" cy="365125"/>
          </a:xfrm>
          <a:prstGeom prst="rect">
            <a:avLst/>
          </a:prstGeom>
          <a:noFill/>
          <a:ln>
            <a:noFill/>
          </a:ln>
        </p:spPr>
        <p:txBody>
          <a:bodyPr spcFirstLastPara="1" wrap="square" lIns="91425" tIns="45700" rIns="91425" bIns="45700" anchor="t" anchorCtr="0">
            <a:noAutofit/>
          </a:bodyPr>
          <a:lstStyle>
            <a:lvl1pPr marL="0" marR="0" lvl="0" indent="0" algn="r" rtl="0">
              <a:spcBef>
                <a:spcPts val="0"/>
              </a:spcBef>
              <a:buNone/>
              <a:defRPr sz="1800" b="0" i="0" u="none" strike="noStrike" cap="none">
                <a:solidFill>
                  <a:schemeClr val="dk1"/>
                </a:solidFill>
                <a:latin typeface="Calibri"/>
                <a:ea typeface="Calibri"/>
                <a:cs typeface="Calibri"/>
                <a:sym typeface="Calibri"/>
              </a:defRPr>
            </a:lvl1pPr>
            <a:lvl2pPr marL="0" marR="0" lvl="1" indent="0" algn="r" rtl="0">
              <a:spcBef>
                <a:spcPts val="0"/>
              </a:spcBef>
              <a:buNone/>
              <a:defRPr sz="1800" b="0" i="0" u="none" strike="noStrike" cap="none">
                <a:solidFill>
                  <a:schemeClr val="dk1"/>
                </a:solidFill>
                <a:latin typeface="Calibri"/>
                <a:ea typeface="Calibri"/>
                <a:cs typeface="Calibri"/>
                <a:sym typeface="Calibri"/>
              </a:defRPr>
            </a:lvl2pPr>
            <a:lvl3pPr marL="0" marR="0" lvl="2" indent="0" algn="r" rtl="0">
              <a:spcBef>
                <a:spcPts val="0"/>
              </a:spcBef>
              <a:buNone/>
              <a:defRPr sz="1800" b="0" i="0" u="none" strike="noStrike" cap="none">
                <a:solidFill>
                  <a:schemeClr val="dk1"/>
                </a:solidFill>
                <a:latin typeface="Calibri"/>
                <a:ea typeface="Calibri"/>
                <a:cs typeface="Calibri"/>
                <a:sym typeface="Calibri"/>
              </a:defRPr>
            </a:lvl3pPr>
            <a:lvl4pPr marL="0" marR="0" lvl="3" indent="0" algn="r" rtl="0">
              <a:spcBef>
                <a:spcPts val="0"/>
              </a:spcBef>
              <a:buNone/>
              <a:defRPr sz="1800" b="0" i="0" u="none" strike="noStrike" cap="none">
                <a:solidFill>
                  <a:schemeClr val="dk1"/>
                </a:solidFill>
                <a:latin typeface="Calibri"/>
                <a:ea typeface="Calibri"/>
                <a:cs typeface="Calibri"/>
                <a:sym typeface="Calibri"/>
              </a:defRPr>
            </a:lvl4pPr>
            <a:lvl5pPr marL="0" marR="0" lvl="4" indent="0" algn="r" rtl="0">
              <a:spcBef>
                <a:spcPts val="0"/>
              </a:spcBef>
              <a:buNone/>
              <a:defRPr sz="1800" b="0" i="0" u="none" strike="noStrike" cap="none">
                <a:solidFill>
                  <a:schemeClr val="dk1"/>
                </a:solidFill>
                <a:latin typeface="Calibri"/>
                <a:ea typeface="Calibri"/>
                <a:cs typeface="Calibri"/>
                <a:sym typeface="Calibri"/>
              </a:defRPr>
            </a:lvl5pPr>
            <a:lvl6pPr marL="0" marR="0" lvl="5" indent="0" algn="r" rtl="0">
              <a:spcBef>
                <a:spcPts val="0"/>
              </a:spcBef>
              <a:buNone/>
              <a:defRPr sz="1800" b="0" i="0" u="none" strike="noStrike" cap="none">
                <a:solidFill>
                  <a:schemeClr val="dk1"/>
                </a:solidFill>
                <a:latin typeface="Calibri"/>
                <a:ea typeface="Calibri"/>
                <a:cs typeface="Calibri"/>
                <a:sym typeface="Calibri"/>
              </a:defRPr>
            </a:lvl6pPr>
            <a:lvl7pPr marL="0" marR="0" lvl="6" indent="0" algn="r" rtl="0">
              <a:spcBef>
                <a:spcPts val="0"/>
              </a:spcBef>
              <a:buNone/>
              <a:defRPr sz="1800" b="0" i="0" u="none" strike="noStrike" cap="none">
                <a:solidFill>
                  <a:schemeClr val="dk1"/>
                </a:solidFill>
                <a:latin typeface="Calibri"/>
                <a:ea typeface="Calibri"/>
                <a:cs typeface="Calibri"/>
                <a:sym typeface="Calibri"/>
              </a:defRPr>
            </a:lvl7pPr>
            <a:lvl8pPr marL="0" marR="0" lvl="7" indent="0" algn="r" rtl="0">
              <a:spcBef>
                <a:spcPts val="0"/>
              </a:spcBef>
              <a:buNone/>
              <a:defRPr sz="1800" b="0" i="0" u="none" strike="noStrike" cap="none">
                <a:solidFill>
                  <a:schemeClr val="dk1"/>
                </a:solidFill>
                <a:latin typeface="Calibri"/>
                <a:ea typeface="Calibri"/>
                <a:cs typeface="Calibri"/>
                <a:sym typeface="Calibri"/>
              </a:defRPr>
            </a:lvl8pPr>
            <a:lvl9pPr marL="0" marR="0" lvl="8" indent="0" algn="r" rtl="0">
              <a:spcBef>
                <a:spcPts val="0"/>
              </a:spcBef>
              <a:buNone/>
              <a:defRPr sz="1800" b="0" i="0" u="none" strike="noStrike" cap="none">
                <a:solidFill>
                  <a:schemeClr val="dk1"/>
                </a:solidFill>
                <a:latin typeface="Calibri"/>
                <a:ea typeface="Calibri"/>
                <a:cs typeface="Calibri"/>
                <a:sym typeface="Calibri"/>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56197675"/>
      </p:ext>
    </p:extLst>
  </p:cSld>
  <p:clrMap bg1="lt1" tx1="dk1" bg2="dk2" tx2="lt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Century Gothic" panose="020B0502020202020204" pitchFamily="34" charset="0"/>
          <a:ea typeface="Century Gothic" panose="020B0502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3.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24.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3.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2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1.xml"/><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6.png"/><Relationship Id="rId7"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3.xml"/><Relationship Id="rId6" Type="http://schemas.openxmlformats.org/officeDocument/2006/relationships/image" Target="../media/image20.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23.xml"/><Relationship Id="rId5" Type="http://schemas.openxmlformats.org/officeDocument/2006/relationships/image" Target="../media/image18.png"/><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23.xml"/><Relationship Id="rId5" Type="http://schemas.openxmlformats.org/officeDocument/2006/relationships/image" Target="../media/image24.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23.xml"/><Relationship Id="rId5" Type="http://schemas.openxmlformats.org/officeDocument/2006/relationships/image" Target="../media/image24.png"/><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1.xml"/><Relationship Id="rId1" Type="http://schemas.openxmlformats.org/officeDocument/2006/relationships/slideLayout" Target="../slideLayouts/slideLayout21.xml"/><Relationship Id="rId4" Type="http://schemas.openxmlformats.org/officeDocument/2006/relationships/image" Target="../media/image26.jpeg"/></Relationships>
</file>

<file path=ppt/slides/_rels/slide3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notesSlide" Target="../notesSlides/notesSlide32.xml"/><Relationship Id="rId1" Type="http://schemas.openxmlformats.org/officeDocument/2006/relationships/slideLayout" Target="../slideLayouts/slideLayout23.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eg"/></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3.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23.xml"/><Relationship Id="rId4"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23.xml"/><Relationship Id="rId4" Type="http://schemas.openxmlformats.org/officeDocument/2006/relationships/image" Target="../media/image24.png"/></Relationships>
</file>

<file path=ppt/slides/_rels/slide3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9.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0.xml"/><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1.xml"/><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2.xml"/><Relationship Id="rId1" Type="http://schemas.openxmlformats.org/officeDocument/2006/relationships/slideLayout" Target="../slideLayouts/slideLayout23.xml"/><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notesSlide" Target="../notesSlides/notesSlide43.xml"/><Relationship Id="rId1" Type="http://schemas.openxmlformats.org/officeDocument/2006/relationships/slideLayout" Target="../slideLayouts/slideLayout23.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1.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23.xml"/><Relationship Id="rId4" Type="http://schemas.openxmlformats.org/officeDocument/2006/relationships/image" Target="../media/image6.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7.xml"/><Relationship Id="rId1" Type="http://schemas.openxmlformats.org/officeDocument/2006/relationships/slideLayout" Target="../slideLayouts/slideLayout26.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8.xml"/><Relationship Id="rId1" Type="http://schemas.openxmlformats.org/officeDocument/2006/relationships/slideLayout" Target="../slideLayouts/slideLayout24.xml"/><Relationship Id="rId4" Type="http://schemas.openxmlformats.org/officeDocument/2006/relationships/image" Target="../media/image24.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6.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1.xml"/></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6.xml"/></Relationships>
</file>

<file path=ppt/slides/_rels/slide5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4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ctrTitle"/>
          </p:nvPr>
        </p:nvSpPr>
        <p:spPr>
          <a:xfrm>
            <a:off x="1887540" y="3352802"/>
            <a:ext cx="8416925" cy="2449513"/>
          </a:xfrm>
        </p:spPr>
        <p:txBody>
          <a:bodyPr>
            <a:noAutofit/>
          </a:bodyPr>
          <a:lstStyle/>
          <a:p>
            <a:pPr eaLnBrk="1" hangingPunct="1"/>
            <a:r>
              <a:rPr lang="en-US" altLang="en-US" sz="5000" dirty="0">
                <a:solidFill>
                  <a:srgbClr val="558ED5"/>
                </a:solidFill>
                <a:latin typeface="Century Gothic" pitchFamily="34" charset="0"/>
                <a:ea typeface="SimSun" pitchFamily="2" charset="-122"/>
                <a:cs typeface="+mn-cs"/>
              </a:rPr>
              <a:t>AASC Lesson 2.4:</a:t>
            </a:r>
            <a:br>
              <a:rPr lang="en-US" altLang="en-US" sz="5000" dirty="0">
                <a:solidFill>
                  <a:srgbClr val="558ED5"/>
                </a:solidFill>
                <a:latin typeface="Century Gothic" pitchFamily="34" charset="0"/>
                <a:ea typeface="SimSun" pitchFamily="2" charset="-122"/>
                <a:cs typeface="+mn-cs"/>
              </a:rPr>
            </a:br>
            <a:r>
              <a:rPr lang="en-US" altLang="en-US" sz="5000" dirty="0">
                <a:solidFill>
                  <a:srgbClr val="558ED5"/>
                </a:solidFill>
                <a:latin typeface="Century Gothic" pitchFamily="34" charset="0"/>
                <a:ea typeface="SimSun" pitchFamily="2" charset="-122"/>
                <a:cs typeface="+mn-cs"/>
              </a:rPr>
              <a:t>Route Search</a:t>
            </a:r>
          </a:p>
        </p:txBody>
      </p:sp>
      <p:pic>
        <p:nvPicPr>
          <p:cNvPr id="6" name="Picture Placeholder 5" descr="32211-2.jpg"/>
          <p:cNvPicPr>
            <a:picLocks noGrp="1" noChangeAspect="1"/>
          </p:cNvPicPr>
          <p:nvPr>
            <p:ph type="pic" idx="13"/>
          </p:nvPr>
        </p:nvPicPr>
        <p:blipFill>
          <a:blip r:embed="rId3" cstate="print">
            <a:extLst>
              <a:ext uri="{28A0092B-C50C-407E-A947-70E740481C1C}">
                <a14:useLocalDpi xmlns:a14="http://schemas.microsoft.com/office/drawing/2010/main" val="0"/>
              </a:ext>
            </a:extLst>
          </a:blip>
          <a:srcRect t="25220" b="25220"/>
          <a:stretch>
            <a:fillRect/>
          </a:stretch>
        </p:blipFill>
        <p:spPr>
          <a:xfrm>
            <a:off x="1895475" y="363538"/>
            <a:ext cx="8401050" cy="2836862"/>
          </a:xfrm>
          <a:ln w="9525">
            <a:noFill/>
          </a:ln>
          <a:effectLst>
            <a:outerShdw blurRad="292100" dist="139700" dir="2700000" algn="tl" rotWithShape="0">
              <a:srgbClr val="333333">
                <a:alpha val="64999"/>
              </a:srgbClr>
            </a:outerShdw>
          </a:effectLst>
          <a:extLst>
            <a:ext uri="{91240B29-F687-4F45-9708-019B960494DF}">
              <a14:hiddenLine xmlns:a14="http://schemas.microsoft.com/office/drawing/2010/main" w="3175">
                <a:solidFill>
                  <a:srgbClr val="000000"/>
                </a:solidFill>
                <a:miter lim="800000"/>
                <a:headEnd/>
                <a:tailEnd/>
              </a14:hiddenLine>
            </a:ext>
          </a:extLst>
        </p:spPr>
      </p:pic>
      <p:sp>
        <p:nvSpPr>
          <p:cNvPr id="5" name="Slide Number Placeholder 4"/>
          <p:cNvSpPr>
            <a:spLocks noGrp="1"/>
          </p:cNvSpPr>
          <p:nvPr>
            <p:ph type="sldNum" sz="quarter" idx="14"/>
          </p:nvPr>
        </p:nvSpPr>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defRPr/>
            </a:pPr>
            <a:fld id="{F7A2FFF2-7625-4073-ABBD-A11E258CBBEC}" type="slidenum">
              <a:rPr lang="en-US" altLang="ja-JP" sz="2000">
                <a:solidFill>
                  <a:srgbClr val="404040"/>
                </a:solidFill>
                <a:latin typeface="Calibri" pitchFamily="34" charset="0"/>
                <a:cs typeface="Arial"/>
                <a:sym typeface="Arial"/>
              </a:rPr>
              <a:pPr eaLnBrk="1" hangingPunct="1">
                <a:defRPr/>
              </a:pPr>
              <a:t>1</a:t>
            </a:fld>
            <a:endParaRPr lang="en-US" altLang="ja-JP" sz="2000">
              <a:solidFill>
                <a:srgbClr val="404040"/>
              </a:solidFill>
              <a:latin typeface="Calibri" pitchFamily="34" charset="0"/>
              <a:cs typeface="Arial"/>
              <a:sym typeface="Arial"/>
            </a:endParaRPr>
          </a:p>
        </p:txBody>
      </p:sp>
    </p:spTree>
    <p:extLst>
      <p:ext uri="{BB962C8B-B14F-4D97-AF65-F5344CB8AC3E}">
        <p14:creationId xmlns:p14="http://schemas.microsoft.com/office/powerpoint/2010/main" val="37727108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541116" y="94842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eaLnBrk="0" fontAlgn="base" hangingPunct="0">
              <a:spcBef>
                <a:spcPct val="0"/>
              </a:spcBef>
              <a:spcAft>
                <a:spcPct val="0"/>
              </a:spcAft>
              <a:defRPr/>
            </a:pPr>
            <a:endParaRPr lang="en-US" altLang="en-US">
              <a:solidFill>
                <a:prstClr val="black"/>
              </a:solidFill>
              <a:latin typeface="Arial" panose="020B0604020202020204" pitchFamily="34" charset="0"/>
            </a:endParaRPr>
          </a:p>
        </p:txBody>
      </p:sp>
      <p:sp>
        <p:nvSpPr>
          <p:cNvPr id="6" name="Rectangle 9"/>
          <p:cNvSpPr>
            <a:spLocks noChangeArrowheads="1"/>
          </p:cNvSpPr>
          <p:nvPr/>
        </p:nvSpPr>
        <p:spPr bwMode="auto">
          <a:xfrm>
            <a:off x="1524002"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eaLnBrk="0" fontAlgn="base" hangingPunct="0">
              <a:spcBef>
                <a:spcPct val="0"/>
              </a:spcBef>
              <a:spcAft>
                <a:spcPct val="0"/>
              </a:spcAft>
              <a:defRPr/>
            </a:pPr>
            <a:endParaRPr lang="en-US" altLang="en-US">
              <a:solidFill>
                <a:prstClr val="black"/>
              </a:solidFill>
              <a:latin typeface="Arial" panose="020B0604020202020204" pitchFamily="34" charset="0"/>
            </a:endParaRPr>
          </a:p>
        </p:txBody>
      </p:sp>
      <p:sp>
        <p:nvSpPr>
          <p:cNvPr id="8" name="Rectangle 14"/>
          <p:cNvSpPr>
            <a:spLocks noChangeArrowheads="1"/>
          </p:cNvSpPr>
          <p:nvPr/>
        </p:nvSpPr>
        <p:spPr bwMode="auto">
          <a:xfrm>
            <a:off x="1524002"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eaLnBrk="0" fontAlgn="base" hangingPunct="0">
              <a:spcBef>
                <a:spcPct val="0"/>
              </a:spcBef>
              <a:spcAft>
                <a:spcPct val="0"/>
              </a:spcAft>
              <a:defRPr/>
            </a:pPr>
            <a:endParaRPr lang="en-US" altLang="en-US">
              <a:solidFill>
                <a:prstClr val="black"/>
              </a:solidFill>
              <a:latin typeface="Arial" panose="020B0604020202020204" pitchFamily="34" charset="0"/>
            </a:endParaRPr>
          </a:p>
        </p:txBody>
      </p:sp>
      <p:sp>
        <p:nvSpPr>
          <p:cNvPr id="2" name="Rectangle 6"/>
          <p:cNvSpPr>
            <a:spLocks noChangeArrowheads="1"/>
          </p:cNvSpPr>
          <p:nvPr/>
        </p:nvSpPr>
        <p:spPr bwMode="auto">
          <a:xfrm>
            <a:off x="1729563" y="3610691"/>
            <a:ext cx="819455"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628650" lvl="1" indent="-171450">
              <a:lnSpc>
                <a:spcPct val="150000"/>
              </a:lnSpc>
              <a:buClr>
                <a:srgbClr val="000000"/>
              </a:buClr>
              <a:buSzPct val="100000"/>
              <a:buFont typeface="Arial" panose="020B0604020202020204" pitchFamily="34" charset="0"/>
              <a:buChar char="•"/>
              <a:defRPr/>
            </a:pPr>
            <a:endParaRPr lang="en-US" altLang="en-US" sz="700" dirty="0">
              <a:solidFill>
                <a:prstClr val="black"/>
              </a:solidFill>
            </a:endParaRPr>
          </a:p>
          <a:p>
            <a:pPr>
              <a:defRPr/>
            </a:pPr>
            <a:endParaRPr lang="en-US" altLang="en-US" dirty="0">
              <a:solidFill>
                <a:prstClr val="black"/>
              </a:solidFill>
            </a:endParaRPr>
          </a:p>
        </p:txBody>
      </p:sp>
      <p:sp>
        <p:nvSpPr>
          <p:cNvPr id="4" name="Rectangle 9"/>
          <p:cNvSpPr>
            <a:spLocks noChangeArrowheads="1"/>
          </p:cNvSpPr>
          <p:nvPr/>
        </p:nvSpPr>
        <p:spPr bwMode="auto">
          <a:xfrm>
            <a:off x="1812693" y="3283181"/>
            <a:ext cx="184731" cy="123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sz="2800" dirty="0">
              <a:solidFill>
                <a:srgbClr val="000000"/>
              </a:solidFill>
              <a:ea typeface="Arial" panose="020B0604020202020204" pitchFamily="34" charset="0"/>
            </a:endParaRPr>
          </a:p>
          <a:p>
            <a:pPr>
              <a:defRPr/>
            </a:pPr>
            <a:br>
              <a:rPr lang="en-US" altLang="en-US" sz="2800" dirty="0">
                <a:solidFill>
                  <a:srgbClr val="000000"/>
                </a:solidFill>
                <a:ea typeface="Arial" panose="020B0604020202020204" pitchFamily="34" charset="0"/>
              </a:rPr>
            </a:br>
            <a:endParaRPr lang="en-US" altLang="en-US" dirty="0">
              <a:solidFill>
                <a:prstClr val="black"/>
              </a:solidFill>
            </a:endParaRPr>
          </a:p>
        </p:txBody>
      </p:sp>
      <p:sp>
        <p:nvSpPr>
          <p:cNvPr id="7" name="Rectangle 9"/>
          <p:cNvSpPr>
            <a:spLocks noChangeArrowheads="1"/>
          </p:cNvSpPr>
          <p:nvPr/>
        </p:nvSpPr>
        <p:spPr bwMode="auto">
          <a:xfrm>
            <a:off x="1676402" y="1963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eaLnBrk="0" fontAlgn="base" hangingPunct="0">
              <a:spcBef>
                <a:spcPct val="0"/>
              </a:spcBef>
              <a:spcAft>
                <a:spcPct val="0"/>
              </a:spcAft>
              <a:defRPr/>
            </a:pPr>
            <a:endParaRPr lang="en-US" altLang="en-US">
              <a:solidFill>
                <a:prstClr val="black"/>
              </a:solidFill>
              <a:latin typeface="Arial" panose="020B0604020202020204" pitchFamily="34" charset="0"/>
            </a:endParaRPr>
          </a:p>
        </p:txBody>
      </p:sp>
      <p:sp>
        <p:nvSpPr>
          <p:cNvPr id="9" name="Rectangle 12"/>
          <p:cNvSpPr>
            <a:spLocks noChangeArrowheads="1"/>
          </p:cNvSpPr>
          <p:nvPr/>
        </p:nvSpPr>
        <p:spPr bwMode="auto">
          <a:xfrm>
            <a:off x="2019302" y="-5953"/>
            <a:ext cx="184731" cy="123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eaLnBrk="0" fontAlgn="base" hangingPunct="0">
              <a:spcBef>
                <a:spcPct val="0"/>
              </a:spcBef>
              <a:spcAft>
                <a:spcPct val="0"/>
              </a:spcAft>
              <a:defRPr/>
            </a:pPr>
            <a:endParaRPr lang="en-US" altLang="en-US" sz="2800">
              <a:solidFill>
                <a:srgbClr val="000000"/>
              </a:solidFill>
              <a:latin typeface="Arial" panose="020B0604020202020204" pitchFamily="34" charset="0"/>
              <a:ea typeface="Arial" panose="020B0604020202020204" pitchFamily="34" charset="0"/>
            </a:endParaRPr>
          </a:p>
          <a:p>
            <a:pPr eaLnBrk="0" fontAlgn="base" hangingPunct="0">
              <a:spcBef>
                <a:spcPct val="0"/>
              </a:spcBef>
              <a:spcAft>
                <a:spcPct val="0"/>
              </a:spcAft>
              <a:defRPr/>
            </a:pPr>
            <a:br>
              <a:rPr lang="en-US" altLang="en-US" sz="2800">
                <a:solidFill>
                  <a:srgbClr val="000000"/>
                </a:solidFill>
                <a:latin typeface="Arial" panose="020B0604020202020204" pitchFamily="34" charset="0"/>
                <a:ea typeface="Arial" panose="020B0604020202020204" pitchFamily="34" charset="0"/>
              </a:rPr>
            </a:br>
            <a:endParaRPr lang="en-US" altLang="en-US">
              <a:solidFill>
                <a:prstClr val="black"/>
              </a:solidFill>
              <a:latin typeface="Arial" panose="020B0604020202020204" pitchFamily="34" charset="0"/>
            </a:endParaRPr>
          </a:p>
        </p:txBody>
      </p:sp>
      <p:sp>
        <p:nvSpPr>
          <p:cNvPr id="10" name="Rectangle 13"/>
          <p:cNvSpPr>
            <a:spLocks noChangeArrowheads="1"/>
          </p:cNvSpPr>
          <p:nvPr/>
        </p:nvSpPr>
        <p:spPr bwMode="auto">
          <a:xfrm>
            <a:off x="1044121" y="1194645"/>
            <a:ext cx="10103758"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2800" b="1" dirty="0">
                <a:solidFill>
                  <a:srgbClr val="000000"/>
                </a:solidFill>
                <a:latin typeface="Century Gothic" panose="020B0502020202020204" pitchFamily="34" charset="0"/>
                <a:ea typeface="Arial" panose="020B0604020202020204" pitchFamily="34" charset="0"/>
                <a:cs typeface="Arial" panose="020B0604020202020204" pitchFamily="34" charset="0"/>
              </a:rPr>
              <a:t>Route Search </a:t>
            </a:r>
            <a:r>
              <a:rPr lang="en-US" altLang="en-US" sz="2800" dirty="0">
                <a:solidFill>
                  <a:srgbClr val="000000"/>
                </a:solidFill>
                <a:latin typeface="Century Gothic" panose="020B0502020202020204" pitchFamily="34" charset="0"/>
                <a:ea typeface="Arial" panose="020B0604020202020204" pitchFamily="34" charset="0"/>
                <a:cs typeface="Arial" panose="020B0604020202020204" pitchFamily="34" charset="0"/>
              </a:rPr>
              <a:t>is built upon existing basic skills:</a:t>
            </a:r>
          </a:p>
          <a:p>
            <a:pPr marL="457200" indent="-457200">
              <a:buFont typeface="Arial" panose="020B0604020202020204" pitchFamily="34" charset="0"/>
              <a:buChar char="•"/>
              <a:defRPr/>
            </a:pPr>
            <a:r>
              <a:rPr lang="en-US" altLang="en-US" sz="2800" dirty="0">
                <a:solidFill>
                  <a:srgbClr val="000000"/>
                </a:solidFill>
                <a:latin typeface="Century Gothic" panose="020B0502020202020204" pitchFamily="34" charset="0"/>
                <a:ea typeface="Arial" panose="020B0604020202020204" pitchFamily="34" charset="0"/>
                <a:cs typeface="Arial" panose="020B0604020202020204" pitchFamily="34" charset="0"/>
              </a:rPr>
              <a:t>Ground Sign Awareness</a:t>
            </a:r>
          </a:p>
          <a:p>
            <a:pPr marL="457200" indent="-457200">
              <a:buFont typeface="Arial" panose="020B0604020202020204" pitchFamily="34" charset="0"/>
              <a:buChar char="•"/>
              <a:defRPr/>
            </a:pPr>
            <a:r>
              <a:rPr lang="en-US" altLang="en-US" sz="2800" dirty="0">
                <a:solidFill>
                  <a:srgbClr val="000000"/>
                </a:solidFill>
                <a:latin typeface="Century Gothic" panose="020B0502020202020204" pitchFamily="34" charset="0"/>
                <a:ea typeface="Arial" panose="020B0604020202020204" pitchFamily="34" charset="0"/>
                <a:cs typeface="Arial" panose="020B0604020202020204" pitchFamily="34" charset="0"/>
              </a:rPr>
              <a:t>5/25m Checks </a:t>
            </a:r>
          </a:p>
          <a:p>
            <a:pPr marL="457200" indent="-457200">
              <a:buFont typeface="Arial" panose="020B0604020202020204" pitchFamily="34" charset="0"/>
              <a:buChar char="•"/>
              <a:defRPr/>
            </a:pPr>
            <a:r>
              <a:rPr lang="en-US" altLang="en-US" sz="2800" dirty="0">
                <a:solidFill>
                  <a:srgbClr val="000000"/>
                </a:solidFill>
                <a:latin typeface="Century Gothic" panose="020B0502020202020204" pitchFamily="34" charset="0"/>
                <a:ea typeface="Arial" panose="020B0604020202020204" pitchFamily="34" charset="0"/>
                <a:cs typeface="Arial" panose="020B0604020202020204" pitchFamily="34" charset="0"/>
              </a:rPr>
              <a:t>VP Check </a:t>
            </a:r>
          </a:p>
          <a:p>
            <a:pPr marL="457200" indent="-457200">
              <a:buFont typeface="Arial" panose="020B0604020202020204" pitchFamily="34" charset="0"/>
              <a:buChar char="•"/>
              <a:defRPr/>
            </a:pPr>
            <a:r>
              <a:rPr lang="en-US" altLang="en-US" sz="2800" dirty="0">
                <a:solidFill>
                  <a:srgbClr val="000000"/>
                </a:solidFill>
                <a:latin typeface="Century Gothic" panose="020B0502020202020204" pitchFamily="34" charset="0"/>
                <a:ea typeface="Arial" panose="020B0604020202020204" pitchFamily="34" charset="0"/>
                <a:cs typeface="Arial" panose="020B0604020202020204" pitchFamily="34" charset="0"/>
              </a:rPr>
              <a:t>And 5Cs operations</a:t>
            </a:r>
          </a:p>
          <a:p>
            <a:pPr>
              <a:defRPr/>
            </a:pPr>
            <a:endParaRPr lang="en-US" altLang="en-US" sz="2800" dirty="0">
              <a:solidFill>
                <a:srgbClr val="000000"/>
              </a:solidFill>
              <a:latin typeface="Century Gothic" panose="020B0502020202020204" pitchFamily="34" charset="0"/>
              <a:ea typeface="Arial" panose="020B0604020202020204" pitchFamily="34" charset="0"/>
              <a:cs typeface="Arial" panose="020B0604020202020204" pitchFamily="34" charset="0"/>
            </a:endParaRPr>
          </a:p>
          <a:p>
            <a:pPr>
              <a:defRPr/>
            </a:pPr>
            <a:r>
              <a:rPr lang="en-US" altLang="en-US" sz="2800" dirty="0">
                <a:solidFill>
                  <a:prstClr val="black"/>
                </a:solidFill>
                <a:latin typeface="Century Gothic" panose="020B0502020202020204" pitchFamily="34" charset="0"/>
                <a:ea typeface="Arial" panose="020B0604020202020204" pitchFamily="34" charset="0"/>
                <a:cs typeface="Arial" panose="020B0604020202020204" pitchFamily="34" charset="0"/>
              </a:rPr>
              <a:t>There are two key types of route search:</a:t>
            </a:r>
          </a:p>
          <a:p>
            <a:pPr marL="457200" indent="-457200">
              <a:buFont typeface="Arial" panose="020B0604020202020204" pitchFamily="34" charset="0"/>
              <a:buChar char="•"/>
              <a:defRPr/>
            </a:pPr>
            <a:r>
              <a:rPr lang="en-US" altLang="en-US" sz="2800" dirty="0">
                <a:solidFill>
                  <a:prstClr val="black"/>
                </a:solidFill>
                <a:latin typeface="Century Gothic" panose="020B0502020202020204" pitchFamily="34" charset="0"/>
                <a:cs typeface="Arial" panose="020B0604020202020204" pitchFamily="34" charset="0"/>
              </a:rPr>
              <a:t>Single Team</a:t>
            </a:r>
          </a:p>
          <a:p>
            <a:pPr marL="457200" indent="-457200">
              <a:buFont typeface="Arial" panose="020B0604020202020204" pitchFamily="34" charset="0"/>
              <a:buChar char="•"/>
              <a:defRPr/>
            </a:pPr>
            <a:r>
              <a:rPr lang="en-US" altLang="en-US" sz="2800" dirty="0">
                <a:solidFill>
                  <a:prstClr val="black"/>
                </a:solidFill>
                <a:latin typeface="Century Gothic" panose="020B0502020202020204" pitchFamily="34" charset="0"/>
                <a:cs typeface="Arial" panose="020B0604020202020204" pitchFamily="34" charset="0"/>
              </a:rPr>
              <a:t>Two Team</a:t>
            </a:r>
          </a:p>
          <a:p>
            <a:pPr marL="457200" indent="-457200">
              <a:buFont typeface="Arial" panose="020B0604020202020204" pitchFamily="34" charset="0"/>
              <a:buChar char="•"/>
              <a:defRPr/>
            </a:pPr>
            <a:endParaRPr lang="en-US" altLang="en-US" sz="2800" dirty="0">
              <a:solidFill>
                <a:prstClr val="black"/>
              </a:solidFill>
              <a:latin typeface="Century Gothic" panose="020B0502020202020204" pitchFamily="34" charset="0"/>
              <a:cs typeface="Arial" panose="020B0604020202020204" pitchFamily="34" charset="0"/>
            </a:endParaRPr>
          </a:p>
          <a:p>
            <a:pPr algn="ctr">
              <a:defRPr/>
            </a:pPr>
            <a:r>
              <a:rPr lang="en-US" altLang="en-US" sz="2800" dirty="0">
                <a:solidFill>
                  <a:prstClr val="black"/>
                </a:solidFill>
                <a:latin typeface="Century Gothic" panose="020B0502020202020204" pitchFamily="34" charset="0"/>
                <a:cs typeface="Arial" panose="020B0604020202020204" pitchFamily="34" charset="0"/>
              </a:rPr>
              <a:t>This course only teaches </a:t>
            </a:r>
            <a:r>
              <a:rPr lang="en-US" altLang="en-US" sz="2800" b="1" dirty="0">
                <a:solidFill>
                  <a:prstClr val="black"/>
                </a:solidFill>
                <a:latin typeface="Century Gothic" panose="020B0502020202020204" pitchFamily="34" charset="0"/>
                <a:cs typeface="Arial" panose="020B0604020202020204" pitchFamily="34" charset="0"/>
              </a:rPr>
              <a:t>Single Team </a:t>
            </a:r>
            <a:r>
              <a:rPr lang="en-US" altLang="en-US" sz="2800" dirty="0">
                <a:solidFill>
                  <a:prstClr val="black"/>
                </a:solidFill>
                <a:latin typeface="Century Gothic" panose="020B0502020202020204" pitchFamily="34" charset="0"/>
                <a:cs typeface="Arial" panose="020B0604020202020204" pitchFamily="34" charset="0"/>
              </a:rPr>
              <a:t>Search</a:t>
            </a:r>
          </a:p>
        </p:txBody>
      </p:sp>
      <p:sp>
        <p:nvSpPr>
          <p:cNvPr id="5" name="Title 1">
            <a:extLst>
              <a:ext uri="{FF2B5EF4-FFF2-40B4-BE49-F238E27FC236}">
                <a16:creationId xmlns:a16="http://schemas.microsoft.com/office/drawing/2014/main" id="{3BA80ED0-F682-9AA8-BA51-295BBF672305}"/>
              </a:ext>
            </a:extLst>
          </p:cNvPr>
          <p:cNvSpPr>
            <a:spLocks noGrp="1"/>
          </p:cNvSpPr>
          <p:nvPr>
            <p:ph type="title"/>
          </p:nvPr>
        </p:nvSpPr>
        <p:spPr>
          <a:xfrm>
            <a:off x="2819400" y="0"/>
            <a:ext cx="6553200" cy="667194"/>
          </a:xfrm>
        </p:spPr>
        <p:txBody>
          <a:bodyPr>
            <a:normAutofit/>
          </a:bodyPr>
          <a:lstStyle/>
          <a:p>
            <a:pPr>
              <a:defRPr/>
            </a:pPr>
            <a:r>
              <a:rPr lang="en-US" sz="3600" dirty="0">
                <a:solidFill>
                  <a:schemeClr val="accent1"/>
                </a:solidFill>
              </a:rPr>
              <a:t>V</a:t>
            </a:r>
            <a:r>
              <a:rPr lang="en-GB" sz="3600" dirty="0">
                <a:solidFill>
                  <a:schemeClr val="accent1"/>
                </a:solidFill>
              </a:rPr>
              <a:t>P Check vs Route Search</a:t>
            </a:r>
          </a:p>
        </p:txBody>
      </p:sp>
    </p:spTree>
    <p:extLst>
      <p:ext uri="{BB962C8B-B14F-4D97-AF65-F5344CB8AC3E}">
        <p14:creationId xmlns:p14="http://schemas.microsoft.com/office/powerpoint/2010/main" val="66726526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B94E72-12D2-4F1E-99D8-E3552B98EC17}"/>
            </a:ext>
          </a:extLst>
        </p:cNvPr>
        <p:cNvGrpSpPr/>
        <p:nvPr/>
      </p:nvGrpSpPr>
      <p:grpSpPr>
        <a:xfrm>
          <a:off x="0" y="0"/>
          <a:ext cx="0" cy="0"/>
          <a:chOff x="0" y="0"/>
          <a:chExt cx="0" cy="0"/>
        </a:xfrm>
      </p:grpSpPr>
      <p:sp>
        <p:nvSpPr>
          <p:cNvPr id="98" name="Rectangle 97">
            <a:extLst>
              <a:ext uri="{FF2B5EF4-FFF2-40B4-BE49-F238E27FC236}">
                <a16:creationId xmlns:a16="http://schemas.microsoft.com/office/drawing/2014/main" id="{5D5AB69D-0D77-F490-4B42-40583E1C7CD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1484" y="476779"/>
            <a:ext cx="5860116" cy="5920653"/>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sym typeface="Arial"/>
            </a:endParaRPr>
          </a:p>
        </p:txBody>
      </p:sp>
      <p:cxnSp>
        <p:nvCxnSpPr>
          <p:cNvPr id="100" name="Straight Connector 99">
            <a:extLst>
              <a:ext uri="{FF2B5EF4-FFF2-40B4-BE49-F238E27FC236}">
                <a16:creationId xmlns:a16="http://schemas.microsoft.com/office/drawing/2014/main" id="{46458B31-9384-D45F-6BBB-F27C024C976E}"/>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68090" y="4424906"/>
            <a:ext cx="2971800"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102" name="Rectangle 101">
            <a:extLst>
              <a:ext uri="{FF2B5EF4-FFF2-40B4-BE49-F238E27FC236}">
                <a16:creationId xmlns:a16="http://schemas.microsoft.com/office/drawing/2014/main" id="{EE2BC091-A6F2-E166-19C1-9FC6E2D4599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2305" y="476779"/>
            <a:ext cx="3139811" cy="592065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sym typeface="Arial"/>
            </a:endParaRPr>
          </a:p>
        </p:txBody>
      </p:sp>
      <p:pic>
        <p:nvPicPr>
          <p:cNvPr id="3" name="Picture 2">
            <a:extLst>
              <a:ext uri="{FF2B5EF4-FFF2-40B4-BE49-F238E27FC236}">
                <a16:creationId xmlns:a16="http://schemas.microsoft.com/office/drawing/2014/main" id="{AB7FD687-1A15-7AB1-66C3-39A491634573}"/>
              </a:ext>
            </a:extLst>
          </p:cNvPr>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676400" y="618027"/>
            <a:ext cx="600462" cy="509981"/>
          </a:xfrm>
          <a:prstGeom prst="rect">
            <a:avLst/>
          </a:prstGeom>
        </p:spPr>
      </p:pic>
      <p:sp>
        <p:nvSpPr>
          <p:cNvPr id="19457" name="Rectangle 2">
            <a:extLst>
              <a:ext uri="{FF2B5EF4-FFF2-40B4-BE49-F238E27FC236}">
                <a16:creationId xmlns:a16="http://schemas.microsoft.com/office/drawing/2014/main" id="{D8AAACB7-2CA8-8931-15BE-1DA6BBA53BBE}"/>
              </a:ext>
            </a:extLst>
          </p:cNvPr>
          <p:cNvSpPr>
            <a:spLocks noGrp="1" noChangeArrowheads="1"/>
          </p:cNvSpPr>
          <p:nvPr>
            <p:ph type="title"/>
          </p:nvPr>
        </p:nvSpPr>
        <p:spPr>
          <a:xfrm>
            <a:off x="1828801" y="1269256"/>
            <a:ext cx="5062286" cy="3038947"/>
          </a:xfrm>
        </p:spPr>
        <p:txBody>
          <a:bodyPr vert="horz" lIns="91440" tIns="45720" rIns="91440" bIns="45720" rtlCol="0" anchor="b">
            <a:normAutofit/>
          </a:bodyPr>
          <a:lstStyle/>
          <a:p>
            <a:pPr algn="l" defTabSz="800100">
              <a:lnSpc>
                <a:spcPct val="90000"/>
              </a:lnSpc>
              <a:spcAft>
                <a:spcPct val="35000"/>
              </a:spcAft>
            </a:pPr>
            <a:r>
              <a:rPr lang="en-US" sz="3200" dirty="0">
                <a:solidFill>
                  <a:prstClr val="white"/>
                </a:solidFill>
                <a:latin typeface="Century Gothic" panose="020B0502020202020204" pitchFamily="34" charset="0"/>
                <a:ea typeface="+mn-ea"/>
                <a:cs typeface="+mn-cs"/>
              </a:rPr>
              <a:t>2.4.2 Phases of a Route Search</a:t>
            </a:r>
            <a:br>
              <a:rPr lang="en-US" sz="3200" dirty="0">
                <a:solidFill>
                  <a:prstClr val="white"/>
                </a:solidFill>
                <a:latin typeface="Century Gothic" panose="020B0502020202020204" pitchFamily="34" charset="0"/>
                <a:ea typeface="+mn-ea"/>
                <a:cs typeface="+mn-cs"/>
              </a:rPr>
            </a:br>
            <a:endParaRPr lang="en-US" sz="3200" dirty="0">
              <a:solidFill>
                <a:prstClr val="white"/>
              </a:solidFill>
              <a:latin typeface="Century Gothic" panose="020B0502020202020204" pitchFamily="34" charset="0"/>
              <a:ea typeface="+mn-ea"/>
              <a:cs typeface="+mn-cs"/>
            </a:endParaRPr>
          </a:p>
        </p:txBody>
      </p:sp>
      <p:sp>
        <p:nvSpPr>
          <p:cNvPr id="2" name="Slide Number Placeholder 1">
            <a:extLst>
              <a:ext uri="{FF2B5EF4-FFF2-40B4-BE49-F238E27FC236}">
                <a16:creationId xmlns:a16="http://schemas.microsoft.com/office/drawing/2014/main" id="{C8420F06-2EF4-694A-84C0-176853313DAA}"/>
              </a:ext>
            </a:extLst>
          </p:cNvPr>
          <p:cNvSpPr>
            <a:spLocks noGrp="1"/>
          </p:cNvSpPr>
          <p:nvPr>
            <p:ph type="sldNum" sz="quarter" idx="1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360DE6-1F00-4D37-920B-8306E906ABB0}" type="slidenum">
              <a:rPr kumimoji="0" lang="en-US" altLang="ja-JP" sz="18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Arial"/>
              <a:sym typeface="Arial"/>
            </a:endParaRPr>
          </a:p>
        </p:txBody>
      </p:sp>
    </p:spTree>
    <p:extLst>
      <p:ext uri="{BB962C8B-B14F-4D97-AF65-F5344CB8AC3E}">
        <p14:creationId xmlns:p14="http://schemas.microsoft.com/office/powerpoint/2010/main" val="287623634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A2EAF-1463-493B-B411-0305D66397C1}"/>
              </a:ext>
            </a:extLst>
          </p:cNvPr>
          <p:cNvSpPr>
            <a:spLocks noGrp="1"/>
          </p:cNvSpPr>
          <p:nvPr>
            <p:ph type="title"/>
          </p:nvPr>
        </p:nvSpPr>
        <p:spPr>
          <a:xfrm>
            <a:off x="2819400" y="0"/>
            <a:ext cx="6553200" cy="667194"/>
          </a:xfrm>
        </p:spPr>
        <p:txBody>
          <a:bodyPr>
            <a:normAutofit/>
          </a:bodyPr>
          <a:lstStyle/>
          <a:p>
            <a:pPr>
              <a:defRPr/>
            </a:pPr>
            <a:r>
              <a:rPr lang="en-GB" sz="3600" dirty="0"/>
              <a:t>Phase 1 - Arrival</a:t>
            </a:r>
          </a:p>
        </p:txBody>
      </p:sp>
      <p:sp>
        <p:nvSpPr>
          <p:cNvPr id="4" name="Content Placeholder 3">
            <a:extLst>
              <a:ext uri="{FF2B5EF4-FFF2-40B4-BE49-F238E27FC236}">
                <a16:creationId xmlns:a16="http://schemas.microsoft.com/office/drawing/2014/main" id="{58398387-731A-4418-B1EF-3F2285574FD7}"/>
              </a:ext>
            </a:extLst>
          </p:cNvPr>
          <p:cNvSpPr>
            <a:spLocks noGrp="1"/>
          </p:cNvSpPr>
          <p:nvPr>
            <p:ph idx="1"/>
          </p:nvPr>
        </p:nvSpPr>
        <p:spPr>
          <a:xfrm>
            <a:off x="609600" y="914400"/>
            <a:ext cx="10972800" cy="5029200"/>
          </a:xfrm>
        </p:spPr>
        <p:txBody>
          <a:bodyPr>
            <a:normAutofit fontScale="92500" lnSpcReduction="10000"/>
          </a:bodyPr>
          <a:lstStyle/>
          <a:p>
            <a:pPr marL="0" indent="0" algn="ctr">
              <a:buNone/>
            </a:pPr>
            <a:r>
              <a:rPr lang="en-US" altLang="en-US" b="1" dirty="0">
                <a:solidFill>
                  <a:srgbClr val="FF0000"/>
                </a:solidFill>
              </a:rPr>
              <a:t>IMPORTANT NOTE</a:t>
            </a:r>
          </a:p>
          <a:p>
            <a:pPr marL="0" indent="0" algn="ctr">
              <a:buNone/>
            </a:pPr>
            <a:endParaRPr lang="en-US" altLang="en-US" dirty="0"/>
          </a:p>
          <a:p>
            <a:pPr marL="0" indent="0" algn="ctr">
              <a:buNone/>
            </a:pPr>
            <a:r>
              <a:rPr lang="en-US" altLang="en-US" dirty="0"/>
              <a:t>All distances described in this lesson are for the purpose of teaching only. </a:t>
            </a:r>
          </a:p>
          <a:p>
            <a:pPr marL="0" indent="0" algn="ctr">
              <a:buNone/>
            </a:pPr>
            <a:endParaRPr lang="en-US" altLang="en-US" dirty="0"/>
          </a:p>
          <a:p>
            <a:pPr marL="0" indent="0" algn="ctr">
              <a:buNone/>
            </a:pPr>
            <a:r>
              <a:rPr lang="en-US" altLang="en-US" dirty="0"/>
              <a:t>The distances used on live operations will be subject to the terrain, the threat and adversary TTPs. </a:t>
            </a:r>
          </a:p>
          <a:p>
            <a:pPr marL="0" indent="0" algn="ctr">
              <a:buNone/>
            </a:pPr>
            <a:endParaRPr lang="en-US" altLang="en-US" dirty="0"/>
          </a:p>
          <a:p>
            <a:pPr marL="0" indent="0" algn="ctr">
              <a:buNone/>
            </a:pPr>
            <a:r>
              <a:rPr lang="en-US" altLang="en-US" dirty="0"/>
              <a:t>Real world distances are not used here to avoid compromising troop safety.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2F781E-7CEE-3007-1E40-B8C8D95005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A49B57-3B50-FDE5-FCBB-8823A6564BCC}"/>
              </a:ext>
            </a:extLst>
          </p:cNvPr>
          <p:cNvSpPr>
            <a:spLocks noGrp="1"/>
          </p:cNvSpPr>
          <p:nvPr>
            <p:ph type="title"/>
          </p:nvPr>
        </p:nvSpPr>
        <p:spPr>
          <a:xfrm>
            <a:off x="2819400" y="0"/>
            <a:ext cx="6553200" cy="667194"/>
          </a:xfrm>
        </p:spPr>
        <p:txBody>
          <a:bodyPr>
            <a:normAutofit/>
          </a:bodyPr>
          <a:lstStyle/>
          <a:p>
            <a:pPr>
              <a:defRPr/>
            </a:pPr>
            <a:r>
              <a:rPr lang="en-GB" sz="3600" dirty="0"/>
              <a:t>Phase 1 - Arrival</a:t>
            </a:r>
          </a:p>
        </p:txBody>
      </p:sp>
      <p:sp>
        <p:nvSpPr>
          <p:cNvPr id="4" name="Content Placeholder 3">
            <a:extLst>
              <a:ext uri="{FF2B5EF4-FFF2-40B4-BE49-F238E27FC236}">
                <a16:creationId xmlns:a16="http://schemas.microsoft.com/office/drawing/2014/main" id="{4014B722-AEC8-4377-6E9F-283D0D0A1E36}"/>
              </a:ext>
            </a:extLst>
          </p:cNvPr>
          <p:cNvSpPr>
            <a:spLocks noGrp="1"/>
          </p:cNvSpPr>
          <p:nvPr>
            <p:ph idx="1"/>
          </p:nvPr>
        </p:nvSpPr>
        <p:spPr>
          <a:xfrm>
            <a:off x="609600" y="1321420"/>
            <a:ext cx="10972800" cy="5029200"/>
          </a:xfrm>
        </p:spPr>
        <p:txBody>
          <a:bodyPr>
            <a:normAutofit fontScale="92500"/>
          </a:bodyPr>
          <a:lstStyle/>
          <a:p>
            <a:r>
              <a:rPr lang="en-GB" altLang="en-US" dirty="0"/>
              <a:t>Area selected by TL as random place to establish ICP:</a:t>
            </a:r>
          </a:p>
          <a:p>
            <a:pPr lvl="1"/>
            <a:r>
              <a:rPr lang="en-GB" altLang="en-US" dirty="0"/>
              <a:t>75-150m from first VP.</a:t>
            </a:r>
          </a:p>
          <a:p>
            <a:pPr lvl="1"/>
            <a:r>
              <a:rPr lang="en-GB" altLang="en-US" dirty="0"/>
              <a:t>Not a previously used location.</a:t>
            </a:r>
          </a:p>
          <a:p>
            <a:r>
              <a:rPr lang="en-GB" altLang="en-US" dirty="0"/>
              <a:t>Search Team carry out 5 and 25m checks.</a:t>
            </a:r>
          </a:p>
          <a:p>
            <a:r>
              <a:rPr lang="en-GB" altLang="en-US" dirty="0"/>
              <a:t>May be co-located with the Incident Commander’s ICP.</a:t>
            </a:r>
          </a:p>
          <a:p>
            <a:r>
              <a:rPr lang="en-GB" altLang="en-US" dirty="0"/>
              <a:t>TL must liaise with Cordon Comd and establish:</a:t>
            </a:r>
          </a:p>
          <a:p>
            <a:pPr lvl="1"/>
            <a:r>
              <a:rPr lang="en-GB" altLang="en-US" dirty="0"/>
              <a:t>If the cordon is in position.</a:t>
            </a:r>
          </a:p>
          <a:p>
            <a:pPr lvl="1"/>
            <a:r>
              <a:rPr lang="en-GB" altLang="en-US" dirty="0"/>
              <a:t>Any changes to the cordon plan.</a:t>
            </a:r>
          </a:p>
          <a:p>
            <a:pPr lvl="1"/>
            <a:r>
              <a:rPr lang="en-GB" altLang="en-US" dirty="0"/>
              <a:t>Any suspicious activity in the area.</a:t>
            </a:r>
          </a:p>
          <a:p>
            <a:pPr lvl="1"/>
            <a:endParaRPr lang="en-GB" altLang="en-US" dirty="0"/>
          </a:p>
        </p:txBody>
      </p:sp>
    </p:spTree>
    <p:extLst>
      <p:ext uri="{BB962C8B-B14F-4D97-AF65-F5344CB8AC3E}">
        <p14:creationId xmlns:p14="http://schemas.microsoft.com/office/powerpoint/2010/main" val="21073396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Rectangle 2">
            <a:extLst>
              <a:ext uri="{FF2B5EF4-FFF2-40B4-BE49-F238E27FC236}">
                <a16:creationId xmlns:a16="http://schemas.microsoft.com/office/drawing/2014/main" id="{64F98489-8C88-47B6-8481-1FA750AC1DF1}"/>
              </a:ext>
            </a:extLst>
          </p:cNvPr>
          <p:cNvSpPr>
            <a:spLocks noChangeArrowheads="1"/>
          </p:cNvSpPr>
          <p:nvPr/>
        </p:nvSpPr>
        <p:spPr bwMode="auto">
          <a:xfrm>
            <a:off x="1524000" y="0"/>
            <a:ext cx="9144000" cy="6858000"/>
          </a:xfrm>
          <a:prstGeom prst="rect">
            <a:avLst/>
          </a:prstGeom>
          <a:solidFill>
            <a:srgbClr val="C7AD4D"/>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37891" name="Rectangle 5">
            <a:extLst>
              <a:ext uri="{FF2B5EF4-FFF2-40B4-BE49-F238E27FC236}">
                <a16:creationId xmlns:a16="http://schemas.microsoft.com/office/drawing/2014/main" id="{35F271A1-D547-47BE-B000-8B768F578ACE}"/>
              </a:ext>
            </a:extLst>
          </p:cNvPr>
          <p:cNvSpPr>
            <a:spLocks noChangeArrowheads="1"/>
          </p:cNvSpPr>
          <p:nvPr/>
        </p:nvSpPr>
        <p:spPr bwMode="auto">
          <a:xfrm rot="5400000">
            <a:off x="5894388" y="-1160462"/>
            <a:ext cx="403225" cy="9144000"/>
          </a:xfrm>
          <a:prstGeom prst="rect">
            <a:avLst/>
          </a:prstGeom>
          <a:solidFill>
            <a:srgbClr val="663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900" b="1">
                <a:solidFill>
                  <a:srgbClr val="FFFF00"/>
                </a:solidFill>
                <a:ea typeface="ＭＳ Ｐゴシック" panose="020B0600070205080204" pitchFamily="34" charset="-128"/>
                <a:cs typeface="Calibri" panose="020F0502020204030204" pitchFamily="34" charset="0"/>
              </a:rPr>
              <a:t>           </a:t>
            </a:r>
          </a:p>
        </p:txBody>
      </p:sp>
      <p:grpSp>
        <p:nvGrpSpPr>
          <p:cNvPr id="3" name="Group 2">
            <a:extLst>
              <a:ext uri="{FF2B5EF4-FFF2-40B4-BE49-F238E27FC236}">
                <a16:creationId xmlns:a16="http://schemas.microsoft.com/office/drawing/2014/main" id="{BEFCF926-803A-450C-AFA9-406047D52403}"/>
              </a:ext>
            </a:extLst>
          </p:cNvPr>
          <p:cNvGrpSpPr>
            <a:grpSpLocks/>
          </p:cNvGrpSpPr>
          <p:nvPr/>
        </p:nvGrpSpPr>
        <p:grpSpPr bwMode="auto">
          <a:xfrm>
            <a:off x="10668000" y="3292475"/>
            <a:ext cx="1231900" cy="236538"/>
            <a:chOff x="6263640" y="4088063"/>
            <a:chExt cx="1643205" cy="314325"/>
          </a:xfrm>
        </p:grpSpPr>
        <p:pic>
          <p:nvPicPr>
            <p:cNvPr id="37984" name="Picture 13">
              <a:extLst>
                <a:ext uri="{FF2B5EF4-FFF2-40B4-BE49-F238E27FC236}">
                  <a16:creationId xmlns:a16="http://schemas.microsoft.com/office/drawing/2014/main" id="{48B8960D-D2AE-49DE-BC86-F79AFC8E71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3640" y="4088063"/>
              <a:ext cx="76200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985" name="Picture 13">
              <a:extLst>
                <a:ext uri="{FF2B5EF4-FFF2-40B4-BE49-F238E27FC236}">
                  <a16:creationId xmlns:a16="http://schemas.microsoft.com/office/drawing/2014/main" id="{B5D4A7B2-AD72-494C-8C9F-C6C3AE9589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4845" y="4088063"/>
              <a:ext cx="76200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3" name="Group 62">
            <a:extLst>
              <a:ext uri="{FF2B5EF4-FFF2-40B4-BE49-F238E27FC236}">
                <a16:creationId xmlns:a16="http://schemas.microsoft.com/office/drawing/2014/main" id="{DBFAA1BD-AFBD-49B0-AE1B-F14A27853956}"/>
              </a:ext>
            </a:extLst>
          </p:cNvPr>
          <p:cNvGrpSpPr>
            <a:grpSpLocks/>
          </p:cNvGrpSpPr>
          <p:nvPr/>
        </p:nvGrpSpPr>
        <p:grpSpPr bwMode="auto">
          <a:xfrm>
            <a:off x="3822701" y="3127375"/>
            <a:ext cx="5300663" cy="508000"/>
            <a:chOff x="3065986" y="3027397"/>
            <a:chExt cx="7066311" cy="676883"/>
          </a:xfrm>
        </p:grpSpPr>
        <p:grpSp>
          <p:nvGrpSpPr>
            <p:cNvPr id="37980" name="Group 59">
              <a:extLst>
                <a:ext uri="{FF2B5EF4-FFF2-40B4-BE49-F238E27FC236}">
                  <a16:creationId xmlns:a16="http://schemas.microsoft.com/office/drawing/2014/main" id="{0B874DE6-3C3B-4EA4-89C2-44EE66C37A07}"/>
                </a:ext>
              </a:extLst>
            </p:cNvPr>
            <p:cNvGrpSpPr>
              <a:grpSpLocks/>
            </p:cNvGrpSpPr>
            <p:nvPr/>
          </p:nvGrpSpPr>
          <p:grpSpPr bwMode="auto">
            <a:xfrm>
              <a:off x="3645851" y="3062478"/>
              <a:ext cx="6486446" cy="492279"/>
              <a:chOff x="3645851" y="3062478"/>
              <a:chExt cx="6486446" cy="492279"/>
            </a:xfrm>
          </p:grpSpPr>
          <p:sp>
            <p:nvSpPr>
              <p:cNvPr id="37982" name="TextBox 56">
                <a:extLst>
                  <a:ext uri="{FF2B5EF4-FFF2-40B4-BE49-F238E27FC236}">
                    <a16:creationId xmlns:a16="http://schemas.microsoft.com/office/drawing/2014/main" id="{28EA5A27-16D5-4179-AE49-137A7DDA902D}"/>
                  </a:ext>
                </a:extLst>
              </p:cNvPr>
              <p:cNvSpPr txBox="1">
                <a:spLocks noChangeArrowheads="1"/>
              </p:cNvSpPr>
              <p:nvPr/>
            </p:nvSpPr>
            <p:spPr bwMode="auto">
              <a:xfrm>
                <a:off x="6012070" y="3062478"/>
                <a:ext cx="1812573" cy="492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800" dirty="0">
                    <a:solidFill>
                      <a:schemeClr val="bg1"/>
                    </a:solidFill>
                    <a:ea typeface="ＭＳ Ｐゴシック" panose="020B0600070205080204" pitchFamily="34" charset="-128"/>
                  </a:rPr>
                  <a:t>75m – 150m</a:t>
                </a:r>
              </a:p>
            </p:txBody>
          </p:sp>
          <p:cxnSp>
            <p:nvCxnSpPr>
              <p:cNvPr id="58" name="Straight Arrow Connector 57">
                <a:extLst>
                  <a:ext uri="{FF2B5EF4-FFF2-40B4-BE49-F238E27FC236}">
                    <a16:creationId xmlns:a16="http://schemas.microsoft.com/office/drawing/2014/main" id="{F97B622F-624E-42EB-BD20-6E5A32E8469A}"/>
                  </a:ext>
                </a:extLst>
              </p:cNvPr>
              <p:cNvCxnSpPr/>
              <p:nvPr/>
            </p:nvCxnSpPr>
            <p:spPr>
              <a:xfrm>
                <a:off x="3645851" y="3524484"/>
                <a:ext cx="6486446" cy="0"/>
              </a:xfrm>
              <a:prstGeom prst="straightConnector1">
                <a:avLst/>
              </a:prstGeom>
              <a:ln w="28575">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37981" name="TextBox 60">
              <a:extLst>
                <a:ext uri="{FF2B5EF4-FFF2-40B4-BE49-F238E27FC236}">
                  <a16:creationId xmlns:a16="http://schemas.microsoft.com/office/drawing/2014/main" id="{10268798-DD9A-4822-A7B3-9CB7C7D8A88D}"/>
                </a:ext>
              </a:extLst>
            </p:cNvPr>
            <p:cNvSpPr txBox="1">
              <a:spLocks noChangeArrowheads="1"/>
            </p:cNvSpPr>
            <p:nvPr/>
          </p:nvSpPr>
          <p:spPr bwMode="auto">
            <a:xfrm>
              <a:off x="3065986" y="3027397"/>
              <a:ext cx="748365" cy="676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2700">
                  <a:solidFill>
                    <a:srgbClr val="FF0000"/>
                  </a:solidFill>
                  <a:ea typeface="ＭＳ Ｐゴシック" panose="020B0600070205080204" pitchFamily="34" charset="-128"/>
                </a:rPr>
                <a:t>VP</a:t>
              </a:r>
            </a:p>
          </p:txBody>
        </p:sp>
      </p:grpSp>
      <p:grpSp>
        <p:nvGrpSpPr>
          <p:cNvPr id="65" name="Group 64">
            <a:extLst>
              <a:ext uri="{FF2B5EF4-FFF2-40B4-BE49-F238E27FC236}">
                <a16:creationId xmlns:a16="http://schemas.microsoft.com/office/drawing/2014/main" id="{0560FC44-D4C1-4F10-9BE6-9046D56D02EE}"/>
              </a:ext>
            </a:extLst>
          </p:cNvPr>
          <p:cNvGrpSpPr>
            <a:grpSpLocks/>
          </p:cNvGrpSpPr>
          <p:nvPr/>
        </p:nvGrpSpPr>
        <p:grpSpPr bwMode="auto">
          <a:xfrm>
            <a:off x="8969376" y="2482850"/>
            <a:ext cx="1698625" cy="1568450"/>
            <a:chOff x="9927771" y="2166889"/>
            <a:chExt cx="2264229" cy="2091604"/>
          </a:xfrm>
        </p:grpSpPr>
        <p:sp>
          <p:nvSpPr>
            <p:cNvPr id="44" name="Oval 43">
              <a:extLst>
                <a:ext uri="{FF2B5EF4-FFF2-40B4-BE49-F238E27FC236}">
                  <a16:creationId xmlns:a16="http://schemas.microsoft.com/office/drawing/2014/main" id="{1A73B6F6-E1C0-4183-87DD-5E22686E36A9}"/>
                </a:ext>
              </a:extLst>
            </p:cNvPr>
            <p:cNvSpPr/>
            <p:nvPr/>
          </p:nvSpPr>
          <p:spPr>
            <a:xfrm>
              <a:off x="9927771" y="2552184"/>
              <a:ext cx="2264229" cy="1706309"/>
            </a:xfrm>
            <a:prstGeom prst="ellipse">
              <a:avLst/>
            </a:prstGeom>
            <a:solidFill>
              <a:schemeClr val="tx2">
                <a:lumMod val="60000"/>
                <a:lumOff val="40000"/>
                <a:alpha val="4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2100">
                <a:solidFill>
                  <a:prstClr val="white"/>
                </a:solidFill>
              </a:endParaRPr>
            </a:p>
          </p:txBody>
        </p:sp>
        <p:sp>
          <p:nvSpPr>
            <p:cNvPr id="37979" name="TextBox 63">
              <a:extLst>
                <a:ext uri="{FF2B5EF4-FFF2-40B4-BE49-F238E27FC236}">
                  <a16:creationId xmlns:a16="http://schemas.microsoft.com/office/drawing/2014/main" id="{5B26D65A-092E-4597-99DD-2A184EDBE774}"/>
                </a:ext>
              </a:extLst>
            </p:cNvPr>
            <p:cNvSpPr txBox="1">
              <a:spLocks noChangeArrowheads="1"/>
            </p:cNvSpPr>
            <p:nvPr/>
          </p:nvSpPr>
          <p:spPr bwMode="auto">
            <a:xfrm>
              <a:off x="9986727" y="2166889"/>
              <a:ext cx="1887192" cy="451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600" dirty="0">
                  <a:solidFill>
                    <a:schemeClr val="bg1"/>
                  </a:solidFill>
                  <a:ea typeface="ＭＳ Ｐゴシック" panose="020B0600070205080204" pitchFamily="34" charset="-128"/>
                </a:rPr>
                <a:t>5 &amp; 25m check</a:t>
              </a:r>
            </a:p>
          </p:txBody>
        </p:sp>
      </p:grpSp>
      <p:grpSp>
        <p:nvGrpSpPr>
          <p:cNvPr id="37895" name="Group 172">
            <a:extLst>
              <a:ext uri="{FF2B5EF4-FFF2-40B4-BE49-F238E27FC236}">
                <a16:creationId xmlns:a16="http://schemas.microsoft.com/office/drawing/2014/main" id="{285EEABE-EA06-4D1E-93EC-47CB7D7E99E7}"/>
              </a:ext>
            </a:extLst>
          </p:cNvPr>
          <p:cNvGrpSpPr>
            <a:grpSpLocks/>
          </p:cNvGrpSpPr>
          <p:nvPr/>
        </p:nvGrpSpPr>
        <p:grpSpPr bwMode="auto">
          <a:xfrm rot="3709948">
            <a:off x="7065963" y="5014913"/>
            <a:ext cx="1657350" cy="1943100"/>
            <a:chOff x="4368" y="1728"/>
            <a:chExt cx="1392" cy="1632"/>
          </a:xfrm>
        </p:grpSpPr>
        <p:grpSp>
          <p:nvGrpSpPr>
            <p:cNvPr id="37946" name="Group 173">
              <a:extLst>
                <a:ext uri="{FF2B5EF4-FFF2-40B4-BE49-F238E27FC236}">
                  <a16:creationId xmlns:a16="http://schemas.microsoft.com/office/drawing/2014/main" id="{41295D78-0F0D-4799-8989-12DA4D97F5B3}"/>
                </a:ext>
              </a:extLst>
            </p:cNvPr>
            <p:cNvGrpSpPr>
              <a:grpSpLocks/>
            </p:cNvGrpSpPr>
            <p:nvPr/>
          </p:nvGrpSpPr>
          <p:grpSpPr bwMode="auto">
            <a:xfrm rot="4507976">
              <a:off x="4410" y="2502"/>
              <a:ext cx="720" cy="804"/>
              <a:chOff x="1610" y="1324"/>
              <a:chExt cx="720" cy="804"/>
            </a:xfrm>
          </p:grpSpPr>
          <p:sp>
            <p:nvSpPr>
              <p:cNvPr id="37971" name="plant">
                <a:extLst>
                  <a:ext uri="{FF2B5EF4-FFF2-40B4-BE49-F238E27FC236}">
                    <a16:creationId xmlns:a16="http://schemas.microsoft.com/office/drawing/2014/main" id="{E6774EAC-FC35-449D-B993-986DFF910FFC}"/>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72" name="plant">
                <a:extLst>
                  <a:ext uri="{FF2B5EF4-FFF2-40B4-BE49-F238E27FC236}">
                    <a16:creationId xmlns:a16="http://schemas.microsoft.com/office/drawing/2014/main" id="{43B9F53C-3296-4BED-9777-AA692ED9AC6C}"/>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73" name="plant">
                <a:extLst>
                  <a:ext uri="{FF2B5EF4-FFF2-40B4-BE49-F238E27FC236}">
                    <a16:creationId xmlns:a16="http://schemas.microsoft.com/office/drawing/2014/main" id="{307BE72A-6FA4-4D5D-85F5-3D1A1289C501}"/>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74" name="plant">
                <a:extLst>
                  <a:ext uri="{FF2B5EF4-FFF2-40B4-BE49-F238E27FC236}">
                    <a16:creationId xmlns:a16="http://schemas.microsoft.com/office/drawing/2014/main" id="{FC28C63F-17E2-4AFE-ABCA-7B13ADE91C3C}"/>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75" name="plant">
                <a:extLst>
                  <a:ext uri="{FF2B5EF4-FFF2-40B4-BE49-F238E27FC236}">
                    <a16:creationId xmlns:a16="http://schemas.microsoft.com/office/drawing/2014/main" id="{C042DFF8-1DCA-437C-86C9-2B5ED04EC1E5}"/>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76" name="plant">
                <a:extLst>
                  <a:ext uri="{FF2B5EF4-FFF2-40B4-BE49-F238E27FC236}">
                    <a16:creationId xmlns:a16="http://schemas.microsoft.com/office/drawing/2014/main" id="{28B570DC-0D6F-40F7-8B9C-C23542AFFCE6}"/>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77" name="plant">
                <a:extLst>
                  <a:ext uri="{FF2B5EF4-FFF2-40B4-BE49-F238E27FC236}">
                    <a16:creationId xmlns:a16="http://schemas.microsoft.com/office/drawing/2014/main" id="{FC1E3AF8-F7E3-4754-90F0-3EC5F1EE7230}"/>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37947" name="Group 181">
              <a:extLst>
                <a:ext uri="{FF2B5EF4-FFF2-40B4-BE49-F238E27FC236}">
                  <a16:creationId xmlns:a16="http://schemas.microsoft.com/office/drawing/2014/main" id="{5918582A-DDE7-4F9C-A801-9350BD781671}"/>
                </a:ext>
              </a:extLst>
            </p:cNvPr>
            <p:cNvGrpSpPr>
              <a:grpSpLocks/>
            </p:cNvGrpSpPr>
            <p:nvPr/>
          </p:nvGrpSpPr>
          <p:grpSpPr bwMode="auto">
            <a:xfrm rot="4293903">
              <a:off x="4842" y="1686"/>
              <a:ext cx="720" cy="804"/>
              <a:chOff x="1610" y="1324"/>
              <a:chExt cx="720" cy="804"/>
            </a:xfrm>
          </p:grpSpPr>
          <p:sp>
            <p:nvSpPr>
              <p:cNvPr id="37964" name="plant">
                <a:extLst>
                  <a:ext uri="{FF2B5EF4-FFF2-40B4-BE49-F238E27FC236}">
                    <a16:creationId xmlns:a16="http://schemas.microsoft.com/office/drawing/2014/main" id="{1752F244-7A43-46E5-8F1B-11ABB2D48E49}"/>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65" name="plant">
                <a:extLst>
                  <a:ext uri="{FF2B5EF4-FFF2-40B4-BE49-F238E27FC236}">
                    <a16:creationId xmlns:a16="http://schemas.microsoft.com/office/drawing/2014/main" id="{37BCA752-5F8E-4EFC-8607-0C8E1E8CB14B}"/>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66" name="plant">
                <a:extLst>
                  <a:ext uri="{FF2B5EF4-FFF2-40B4-BE49-F238E27FC236}">
                    <a16:creationId xmlns:a16="http://schemas.microsoft.com/office/drawing/2014/main" id="{C38883F8-605F-4174-89ED-895A9ADB6024}"/>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67" name="plant">
                <a:extLst>
                  <a:ext uri="{FF2B5EF4-FFF2-40B4-BE49-F238E27FC236}">
                    <a16:creationId xmlns:a16="http://schemas.microsoft.com/office/drawing/2014/main" id="{8587F436-125C-4BC7-9DCD-CCA44055AD50}"/>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68" name="plant">
                <a:extLst>
                  <a:ext uri="{FF2B5EF4-FFF2-40B4-BE49-F238E27FC236}">
                    <a16:creationId xmlns:a16="http://schemas.microsoft.com/office/drawing/2014/main" id="{302454EA-515B-4E9A-917D-C5A645F4E693}"/>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69" name="plant">
                <a:extLst>
                  <a:ext uri="{FF2B5EF4-FFF2-40B4-BE49-F238E27FC236}">
                    <a16:creationId xmlns:a16="http://schemas.microsoft.com/office/drawing/2014/main" id="{D92BB995-B972-4801-BCC2-A2B35CFAE11F}"/>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70" name="plant">
                <a:extLst>
                  <a:ext uri="{FF2B5EF4-FFF2-40B4-BE49-F238E27FC236}">
                    <a16:creationId xmlns:a16="http://schemas.microsoft.com/office/drawing/2014/main" id="{B59BC0B5-3E02-441B-8500-7F56871C2E62}"/>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37948" name="Group 189">
              <a:extLst>
                <a:ext uri="{FF2B5EF4-FFF2-40B4-BE49-F238E27FC236}">
                  <a16:creationId xmlns:a16="http://schemas.microsoft.com/office/drawing/2014/main" id="{C31C07C8-A0D3-4F16-95EA-3AD15736AD2D}"/>
                </a:ext>
              </a:extLst>
            </p:cNvPr>
            <p:cNvGrpSpPr>
              <a:grpSpLocks/>
            </p:cNvGrpSpPr>
            <p:nvPr/>
          </p:nvGrpSpPr>
          <p:grpSpPr bwMode="auto">
            <a:xfrm rot="4387757">
              <a:off x="4554" y="2598"/>
              <a:ext cx="720" cy="804"/>
              <a:chOff x="1610" y="1324"/>
              <a:chExt cx="720" cy="804"/>
            </a:xfrm>
          </p:grpSpPr>
          <p:sp>
            <p:nvSpPr>
              <p:cNvPr id="37957" name="plant">
                <a:extLst>
                  <a:ext uri="{FF2B5EF4-FFF2-40B4-BE49-F238E27FC236}">
                    <a16:creationId xmlns:a16="http://schemas.microsoft.com/office/drawing/2014/main" id="{928AF16B-71B2-44A7-892D-E8DFADBC8CB5}"/>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58" name="plant">
                <a:extLst>
                  <a:ext uri="{FF2B5EF4-FFF2-40B4-BE49-F238E27FC236}">
                    <a16:creationId xmlns:a16="http://schemas.microsoft.com/office/drawing/2014/main" id="{13E59EB8-5A99-4B81-A91B-C2C8010B016E}"/>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59" name="plant">
                <a:extLst>
                  <a:ext uri="{FF2B5EF4-FFF2-40B4-BE49-F238E27FC236}">
                    <a16:creationId xmlns:a16="http://schemas.microsoft.com/office/drawing/2014/main" id="{102BDEB7-03F4-49DD-85BB-4DCC44B3B21C}"/>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60" name="plant">
                <a:extLst>
                  <a:ext uri="{FF2B5EF4-FFF2-40B4-BE49-F238E27FC236}">
                    <a16:creationId xmlns:a16="http://schemas.microsoft.com/office/drawing/2014/main" id="{138BDCEC-FB7D-42FF-8D25-E62FAD9CE901}"/>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61" name="plant">
                <a:extLst>
                  <a:ext uri="{FF2B5EF4-FFF2-40B4-BE49-F238E27FC236}">
                    <a16:creationId xmlns:a16="http://schemas.microsoft.com/office/drawing/2014/main" id="{30052B0F-9ED3-4C05-9950-DDE065A84688}"/>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62" name="plant">
                <a:extLst>
                  <a:ext uri="{FF2B5EF4-FFF2-40B4-BE49-F238E27FC236}">
                    <a16:creationId xmlns:a16="http://schemas.microsoft.com/office/drawing/2014/main" id="{3918D8CD-3757-4528-BE62-A560FC788B07}"/>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63" name="plant">
                <a:extLst>
                  <a:ext uri="{FF2B5EF4-FFF2-40B4-BE49-F238E27FC236}">
                    <a16:creationId xmlns:a16="http://schemas.microsoft.com/office/drawing/2014/main" id="{EEB01967-285F-4239-8266-259ACA871F63}"/>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37949" name="Group 197">
              <a:extLst>
                <a:ext uri="{FF2B5EF4-FFF2-40B4-BE49-F238E27FC236}">
                  <a16:creationId xmlns:a16="http://schemas.microsoft.com/office/drawing/2014/main" id="{26F3DC8C-B6B3-4CBA-AE4A-0AE21348F0C3}"/>
                </a:ext>
              </a:extLst>
            </p:cNvPr>
            <p:cNvGrpSpPr>
              <a:grpSpLocks/>
            </p:cNvGrpSpPr>
            <p:nvPr/>
          </p:nvGrpSpPr>
          <p:grpSpPr bwMode="auto">
            <a:xfrm rot="4348036">
              <a:off x="4998" y="1782"/>
              <a:ext cx="720" cy="804"/>
              <a:chOff x="1610" y="1324"/>
              <a:chExt cx="720" cy="804"/>
            </a:xfrm>
          </p:grpSpPr>
          <p:sp>
            <p:nvSpPr>
              <p:cNvPr id="37950" name="plant">
                <a:extLst>
                  <a:ext uri="{FF2B5EF4-FFF2-40B4-BE49-F238E27FC236}">
                    <a16:creationId xmlns:a16="http://schemas.microsoft.com/office/drawing/2014/main" id="{FD663632-0BBF-492C-86B0-F48338FBDBAE}"/>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51" name="plant">
                <a:extLst>
                  <a:ext uri="{FF2B5EF4-FFF2-40B4-BE49-F238E27FC236}">
                    <a16:creationId xmlns:a16="http://schemas.microsoft.com/office/drawing/2014/main" id="{05BC5190-FF93-4766-B461-758EA831DA6A}"/>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52" name="plant">
                <a:extLst>
                  <a:ext uri="{FF2B5EF4-FFF2-40B4-BE49-F238E27FC236}">
                    <a16:creationId xmlns:a16="http://schemas.microsoft.com/office/drawing/2014/main" id="{542D4C33-5CB7-4252-BF59-5369856C7E21}"/>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53" name="plant">
                <a:extLst>
                  <a:ext uri="{FF2B5EF4-FFF2-40B4-BE49-F238E27FC236}">
                    <a16:creationId xmlns:a16="http://schemas.microsoft.com/office/drawing/2014/main" id="{88BA7EAF-53ED-4A08-9F6B-3B61C203DB95}"/>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54" name="plant">
                <a:extLst>
                  <a:ext uri="{FF2B5EF4-FFF2-40B4-BE49-F238E27FC236}">
                    <a16:creationId xmlns:a16="http://schemas.microsoft.com/office/drawing/2014/main" id="{E7A8575D-F381-401C-A876-B9B4E2B599E5}"/>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55" name="plant">
                <a:extLst>
                  <a:ext uri="{FF2B5EF4-FFF2-40B4-BE49-F238E27FC236}">
                    <a16:creationId xmlns:a16="http://schemas.microsoft.com/office/drawing/2014/main" id="{0EE4BE60-8307-47E0-80B1-FAEF5DCB84E1}"/>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56" name="plant">
                <a:extLst>
                  <a:ext uri="{FF2B5EF4-FFF2-40B4-BE49-F238E27FC236}">
                    <a16:creationId xmlns:a16="http://schemas.microsoft.com/office/drawing/2014/main" id="{CDDF21AB-3B0A-4CB4-BEB2-82745C862E33}"/>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grpSp>
        <p:nvGrpSpPr>
          <p:cNvPr id="37896" name="Group 677">
            <a:extLst>
              <a:ext uri="{FF2B5EF4-FFF2-40B4-BE49-F238E27FC236}">
                <a16:creationId xmlns:a16="http://schemas.microsoft.com/office/drawing/2014/main" id="{99CBEF06-F5E2-40D4-8702-53E1FB8C60D3}"/>
              </a:ext>
            </a:extLst>
          </p:cNvPr>
          <p:cNvGrpSpPr>
            <a:grpSpLocks/>
          </p:cNvGrpSpPr>
          <p:nvPr/>
        </p:nvGrpSpPr>
        <p:grpSpPr bwMode="auto">
          <a:xfrm rot="1340090">
            <a:off x="3236913" y="5649913"/>
            <a:ext cx="800100" cy="652462"/>
            <a:chOff x="3144" y="1187"/>
            <a:chExt cx="506" cy="404"/>
          </a:xfrm>
        </p:grpSpPr>
        <p:sp>
          <p:nvSpPr>
            <p:cNvPr id="134" name="Rectangle 678">
              <a:extLst>
                <a:ext uri="{FF2B5EF4-FFF2-40B4-BE49-F238E27FC236}">
                  <a16:creationId xmlns:a16="http://schemas.microsoft.com/office/drawing/2014/main" id="{858C0845-1666-4696-833C-221D62532F57}"/>
                </a:ext>
              </a:extLst>
            </p:cNvPr>
            <p:cNvSpPr>
              <a:spLocks noChangeArrowheads="1"/>
            </p:cNvSpPr>
            <p:nvPr/>
          </p:nvSpPr>
          <p:spPr bwMode="auto">
            <a:xfrm rot="-1339665">
              <a:off x="3129" y="1180"/>
              <a:ext cx="480" cy="336"/>
            </a:xfrm>
            <a:prstGeom prst="rect">
              <a:avLst/>
            </a:prstGeom>
            <a:noFill/>
            <a:ln w="76200">
              <a:solidFill>
                <a:srgbClr val="5A490A"/>
              </a:solidFill>
              <a:miter lim="800000"/>
              <a:headEnd/>
              <a:tailEnd/>
            </a:ln>
            <a:effectLst/>
            <a:extLst>
              <a:ext uri="{909E8E84-426E-40DD-AFC4-6F175D3DCCD1}">
                <a14:hiddenFill xmlns:a14="http://schemas.microsoft.com/office/drawing/2010/main">
                  <a:solidFill>
                    <a:srgbClr val="5A490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135" name="Rectangle 679">
              <a:extLst>
                <a:ext uri="{FF2B5EF4-FFF2-40B4-BE49-F238E27FC236}">
                  <a16:creationId xmlns:a16="http://schemas.microsoft.com/office/drawing/2014/main" id="{6FF44F94-CEBF-481D-ADAC-9B5A39F8BDF1}"/>
                </a:ext>
              </a:extLst>
            </p:cNvPr>
            <p:cNvSpPr>
              <a:spLocks noChangeArrowheads="1"/>
            </p:cNvSpPr>
            <p:nvPr/>
          </p:nvSpPr>
          <p:spPr bwMode="auto">
            <a:xfrm rot="-1339665">
              <a:off x="3165" y="1285"/>
              <a:ext cx="58" cy="305"/>
            </a:xfrm>
            <a:prstGeom prst="rect">
              <a:avLst/>
            </a:prstGeom>
            <a:solidFill>
              <a:srgbClr val="5A490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136" name="Rectangle 680">
              <a:extLst>
                <a:ext uri="{FF2B5EF4-FFF2-40B4-BE49-F238E27FC236}">
                  <a16:creationId xmlns:a16="http://schemas.microsoft.com/office/drawing/2014/main" id="{7FE57909-7305-4A0F-B652-8390EB5B9EFE}"/>
                </a:ext>
              </a:extLst>
            </p:cNvPr>
            <p:cNvSpPr>
              <a:spLocks noChangeArrowheads="1"/>
            </p:cNvSpPr>
            <p:nvPr/>
          </p:nvSpPr>
          <p:spPr bwMode="auto">
            <a:xfrm rot="-1339665">
              <a:off x="3456" y="1346"/>
              <a:ext cx="194" cy="101"/>
            </a:xfrm>
            <a:prstGeom prst="rect">
              <a:avLst/>
            </a:prstGeom>
            <a:solidFill>
              <a:srgbClr val="5A490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grpSp>
      <p:sp>
        <p:nvSpPr>
          <p:cNvPr id="137" name="Rectangle 684">
            <a:extLst>
              <a:ext uri="{FF2B5EF4-FFF2-40B4-BE49-F238E27FC236}">
                <a16:creationId xmlns:a16="http://schemas.microsoft.com/office/drawing/2014/main" id="{4E395558-E13E-48C1-B78C-23A16FEFCFF4}"/>
              </a:ext>
            </a:extLst>
          </p:cNvPr>
          <p:cNvSpPr>
            <a:spLocks noChangeArrowheads="1"/>
          </p:cNvSpPr>
          <p:nvPr/>
        </p:nvSpPr>
        <p:spPr bwMode="auto">
          <a:xfrm rot="20260335">
            <a:off x="2544763" y="6056314"/>
            <a:ext cx="508000" cy="236537"/>
          </a:xfrm>
          <a:prstGeom prst="rect">
            <a:avLst/>
          </a:prstGeom>
          <a:solidFill>
            <a:srgbClr val="5A490A"/>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138" name="Rectangle 684">
            <a:extLst>
              <a:ext uri="{FF2B5EF4-FFF2-40B4-BE49-F238E27FC236}">
                <a16:creationId xmlns:a16="http://schemas.microsoft.com/office/drawing/2014/main" id="{AAFB3A94-9C35-4264-86DE-4A439A109943}"/>
              </a:ext>
            </a:extLst>
          </p:cNvPr>
          <p:cNvSpPr>
            <a:spLocks noChangeArrowheads="1"/>
          </p:cNvSpPr>
          <p:nvPr/>
        </p:nvSpPr>
        <p:spPr bwMode="auto">
          <a:xfrm>
            <a:off x="2454275" y="5594350"/>
            <a:ext cx="508000" cy="236538"/>
          </a:xfrm>
          <a:prstGeom prst="rect">
            <a:avLst/>
          </a:prstGeom>
          <a:solidFill>
            <a:srgbClr val="5A490A"/>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37899" name="Cloud">
            <a:extLst>
              <a:ext uri="{FF2B5EF4-FFF2-40B4-BE49-F238E27FC236}">
                <a16:creationId xmlns:a16="http://schemas.microsoft.com/office/drawing/2014/main" id="{EDF376E2-02B8-4456-A094-AC995641731B}"/>
              </a:ext>
            </a:extLst>
          </p:cNvPr>
          <p:cNvSpPr>
            <a:spLocks noChangeAspect="1" noEditPoints="1" noChangeArrowheads="1"/>
          </p:cNvSpPr>
          <p:nvPr/>
        </p:nvSpPr>
        <p:spPr bwMode="auto">
          <a:xfrm rot="5400000">
            <a:off x="4467225" y="5291138"/>
            <a:ext cx="393700"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37900" name="Cloud">
            <a:extLst>
              <a:ext uri="{FF2B5EF4-FFF2-40B4-BE49-F238E27FC236}">
                <a16:creationId xmlns:a16="http://schemas.microsoft.com/office/drawing/2014/main" id="{178F1728-8B9A-4E1B-B9CD-E764F5CD9B16}"/>
              </a:ext>
            </a:extLst>
          </p:cNvPr>
          <p:cNvSpPr>
            <a:spLocks noChangeAspect="1" noEditPoints="1" noChangeArrowheads="1"/>
          </p:cNvSpPr>
          <p:nvPr/>
        </p:nvSpPr>
        <p:spPr bwMode="auto">
          <a:xfrm rot="5400000">
            <a:off x="1703388" y="4370388"/>
            <a:ext cx="393700"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37901" name="Cloud">
            <a:extLst>
              <a:ext uri="{FF2B5EF4-FFF2-40B4-BE49-F238E27FC236}">
                <a16:creationId xmlns:a16="http://schemas.microsoft.com/office/drawing/2014/main" id="{AF0A6570-0BBF-4BB6-B268-15CC7760827F}"/>
              </a:ext>
            </a:extLst>
          </p:cNvPr>
          <p:cNvSpPr>
            <a:spLocks noChangeAspect="1" noEditPoints="1" noChangeArrowheads="1"/>
          </p:cNvSpPr>
          <p:nvPr/>
        </p:nvSpPr>
        <p:spPr bwMode="auto">
          <a:xfrm rot="5400000">
            <a:off x="1843881" y="5093494"/>
            <a:ext cx="395288"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37906" name="Title 1">
            <a:extLst>
              <a:ext uri="{FF2B5EF4-FFF2-40B4-BE49-F238E27FC236}">
                <a16:creationId xmlns:a16="http://schemas.microsoft.com/office/drawing/2014/main" id="{135E90F5-1A1C-4894-B94E-224534F09BDD}"/>
              </a:ext>
            </a:extLst>
          </p:cNvPr>
          <p:cNvSpPr>
            <a:spLocks/>
          </p:cNvSpPr>
          <p:nvPr/>
        </p:nvSpPr>
        <p:spPr bwMode="auto">
          <a:xfrm>
            <a:off x="3432175" y="188913"/>
            <a:ext cx="5327650"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3429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3429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3429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3429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ZA" altLang="en-US" sz="3600" b="1" dirty="0">
                <a:solidFill>
                  <a:srgbClr val="632523"/>
                </a:solidFill>
                <a:cs typeface="Calibri" panose="020F0502020204030204" pitchFamily="34" charset="0"/>
              </a:rPr>
              <a:t>Phase 1 - Arrival 5 and 25m Checks</a:t>
            </a:r>
            <a:endParaRPr lang="en-US" altLang="en-US" sz="3600" b="1" dirty="0">
              <a:solidFill>
                <a:srgbClr val="632523"/>
              </a:solidFill>
            </a:endParaRPr>
          </a:p>
        </p:txBody>
      </p:sp>
      <p:grpSp>
        <p:nvGrpSpPr>
          <p:cNvPr id="37907" name="Group 172">
            <a:extLst>
              <a:ext uri="{FF2B5EF4-FFF2-40B4-BE49-F238E27FC236}">
                <a16:creationId xmlns:a16="http://schemas.microsoft.com/office/drawing/2014/main" id="{A8BE5324-0563-48D5-B5E1-3DCE175A4402}"/>
              </a:ext>
            </a:extLst>
          </p:cNvPr>
          <p:cNvGrpSpPr>
            <a:grpSpLocks/>
          </p:cNvGrpSpPr>
          <p:nvPr/>
        </p:nvGrpSpPr>
        <p:grpSpPr bwMode="auto">
          <a:xfrm rot="3705946">
            <a:off x="4827588" y="4986338"/>
            <a:ext cx="1657350" cy="1943100"/>
            <a:chOff x="4368" y="1728"/>
            <a:chExt cx="1392" cy="1632"/>
          </a:xfrm>
        </p:grpSpPr>
        <p:grpSp>
          <p:nvGrpSpPr>
            <p:cNvPr id="37911" name="Group 173">
              <a:extLst>
                <a:ext uri="{FF2B5EF4-FFF2-40B4-BE49-F238E27FC236}">
                  <a16:creationId xmlns:a16="http://schemas.microsoft.com/office/drawing/2014/main" id="{D1F13266-F4E0-4E19-9C05-78F9A2FF11D3}"/>
                </a:ext>
              </a:extLst>
            </p:cNvPr>
            <p:cNvGrpSpPr>
              <a:grpSpLocks/>
            </p:cNvGrpSpPr>
            <p:nvPr/>
          </p:nvGrpSpPr>
          <p:grpSpPr bwMode="auto">
            <a:xfrm rot="4507976">
              <a:off x="4410" y="2502"/>
              <a:ext cx="720" cy="804"/>
              <a:chOff x="1610" y="1324"/>
              <a:chExt cx="720" cy="804"/>
            </a:xfrm>
          </p:grpSpPr>
          <p:sp>
            <p:nvSpPr>
              <p:cNvPr id="37936" name="plant">
                <a:extLst>
                  <a:ext uri="{FF2B5EF4-FFF2-40B4-BE49-F238E27FC236}">
                    <a16:creationId xmlns:a16="http://schemas.microsoft.com/office/drawing/2014/main" id="{0F0F6546-87EE-4444-AA2B-0B9DC19DD96F}"/>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37" name="plant">
                <a:extLst>
                  <a:ext uri="{FF2B5EF4-FFF2-40B4-BE49-F238E27FC236}">
                    <a16:creationId xmlns:a16="http://schemas.microsoft.com/office/drawing/2014/main" id="{BA6E3AFC-6D51-4927-8D90-841BB924CD45}"/>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38" name="plant">
                <a:extLst>
                  <a:ext uri="{FF2B5EF4-FFF2-40B4-BE49-F238E27FC236}">
                    <a16:creationId xmlns:a16="http://schemas.microsoft.com/office/drawing/2014/main" id="{A8CA8FB4-07C4-4ADB-B812-7971E47FCEDC}"/>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39" name="plant">
                <a:extLst>
                  <a:ext uri="{FF2B5EF4-FFF2-40B4-BE49-F238E27FC236}">
                    <a16:creationId xmlns:a16="http://schemas.microsoft.com/office/drawing/2014/main" id="{13A4C4BD-015F-4BF1-A3E3-23F5FCFDD4A0}"/>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40" name="plant">
                <a:extLst>
                  <a:ext uri="{FF2B5EF4-FFF2-40B4-BE49-F238E27FC236}">
                    <a16:creationId xmlns:a16="http://schemas.microsoft.com/office/drawing/2014/main" id="{1390EAD8-281B-414B-A00C-90F4A6F18C76}"/>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41" name="plant">
                <a:extLst>
                  <a:ext uri="{FF2B5EF4-FFF2-40B4-BE49-F238E27FC236}">
                    <a16:creationId xmlns:a16="http://schemas.microsoft.com/office/drawing/2014/main" id="{5D7E12A2-3030-4970-852E-CA5EEB25E29E}"/>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42" name="plant">
                <a:extLst>
                  <a:ext uri="{FF2B5EF4-FFF2-40B4-BE49-F238E27FC236}">
                    <a16:creationId xmlns:a16="http://schemas.microsoft.com/office/drawing/2014/main" id="{DC3C65C4-CE84-4CFC-BF06-4C6165BA7E6A}"/>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37912" name="Group 181">
              <a:extLst>
                <a:ext uri="{FF2B5EF4-FFF2-40B4-BE49-F238E27FC236}">
                  <a16:creationId xmlns:a16="http://schemas.microsoft.com/office/drawing/2014/main" id="{1074B92B-CE78-4CCB-AABA-CA6EC0E29C55}"/>
                </a:ext>
              </a:extLst>
            </p:cNvPr>
            <p:cNvGrpSpPr>
              <a:grpSpLocks/>
            </p:cNvGrpSpPr>
            <p:nvPr/>
          </p:nvGrpSpPr>
          <p:grpSpPr bwMode="auto">
            <a:xfrm rot="4293903">
              <a:off x="4842" y="1686"/>
              <a:ext cx="720" cy="804"/>
              <a:chOff x="1610" y="1324"/>
              <a:chExt cx="720" cy="804"/>
            </a:xfrm>
          </p:grpSpPr>
          <p:sp>
            <p:nvSpPr>
              <p:cNvPr id="37929" name="plant">
                <a:extLst>
                  <a:ext uri="{FF2B5EF4-FFF2-40B4-BE49-F238E27FC236}">
                    <a16:creationId xmlns:a16="http://schemas.microsoft.com/office/drawing/2014/main" id="{C2B5FFF9-3A9B-4542-9C3A-19FE35201069}"/>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30" name="plant">
                <a:extLst>
                  <a:ext uri="{FF2B5EF4-FFF2-40B4-BE49-F238E27FC236}">
                    <a16:creationId xmlns:a16="http://schemas.microsoft.com/office/drawing/2014/main" id="{D10A1558-6175-4B72-9834-CC798E2DB920}"/>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31" name="plant">
                <a:extLst>
                  <a:ext uri="{FF2B5EF4-FFF2-40B4-BE49-F238E27FC236}">
                    <a16:creationId xmlns:a16="http://schemas.microsoft.com/office/drawing/2014/main" id="{0542DE70-0AD7-4B76-ACEF-1FABD951DB84}"/>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32" name="plant">
                <a:extLst>
                  <a:ext uri="{FF2B5EF4-FFF2-40B4-BE49-F238E27FC236}">
                    <a16:creationId xmlns:a16="http://schemas.microsoft.com/office/drawing/2014/main" id="{70C01A21-5BFB-45E7-9530-288ABC702A90}"/>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33" name="plant">
                <a:extLst>
                  <a:ext uri="{FF2B5EF4-FFF2-40B4-BE49-F238E27FC236}">
                    <a16:creationId xmlns:a16="http://schemas.microsoft.com/office/drawing/2014/main" id="{96A073CF-D652-4DFE-97A9-D04CDABD6DDF}"/>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34" name="plant">
                <a:extLst>
                  <a:ext uri="{FF2B5EF4-FFF2-40B4-BE49-F238E27FC236}">
                    <a16:creationId xmlns:a16="http://schemas.microsoft.com/office/drawing/2014/main" id="{E07873E2-AA0A-4930-8124-86FBA546B215}"/>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35" name="plant">
                <a:extLst>
                  <a:ext uri="{FF2B5EF4-FFF2-40B4-BE49-F238E27FC236}">
                    <a16:creationId xmlns:a16="http://schemas.microsoft.com/office/drawing/2014/main" id="{B5DA450C-10AC-46DE-B396-82CF26604CFC}"/>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37913" name="Group 189">
              <a:extLst>
                <a:ext uri="{FF2B5EF4-FFF2-40B4-BE49-F238E27FC236}">
                  <a16:creationId xmlns:a16="http://schemas.microsoft.com/office/drawing/2014/main" id="{8AD2BC90-9855-4451-9F1A-B0E85D3E96CA}"/>
                </a:ext>
              </a:extLst>
            </p:cNvPr>
            <p:cNvGrpSpPr>
              <a:grpSpLocks/>
            </p:cNvGrpSpPr>
            <p:nvPr/>
          </p:nvGrpSpPr>
          <p:grpSpPr bwMode="auto">
            <a:xfrm rot="4387757">
              <a:off x="4554" y="2598"/>
              <a:ext cx="720" cy="804"/>
              <a:chOff x="1610" y="1324"/>
              <a:chExt cx="720" cy="804"/>
            </a:xfrm>
          </p:grpSpPr>
          <p:sp>
            <p:nvSpPr>
              <p:cNvPr id="37922" name="plant">
                <a:extLst>
                  <a:ext uri="{FF2B5EF4-FFF2-40B4-BE49-F238E27FC236}">
                    <a16:creationId xmlns:a16="http://schemas.microsoft.com/office/drawing/2014/main" id="{4FE1B31C-CDFB-4B08-914D-2264A1411376}"/>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23" name="plant">
                <a:extLst>
                  <a:ext uri="{FF2B5EF4-FFF2-40B4-BE49-F238E27FC236}">
                    <a16:creationId xmlns:a16="http://schemas.microsoft.com/office/drawing/2014/main" id="{80409C42-B167-428C-A92A-27463989F62A}"/>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24" name="plant">
                <a:extLst>
                  <a:ext uri="{FF2B5EF4-FFF2-40B4-BE49-F238E27FC236}">
                    <a16:creationId xmlns:a16="http://schemas.microsoft.com/office/drawing/2014/main" id="{1EBCA99E-AC37-40EE-A8EA-7705F014CB94}"/>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25" name="plant">
                <a:extLst>
                  <a:ext uri="{FF2B5EF4-FFF2-40B4-BE49-F238E27FC236}">
                    <a16:creationId xmlns:a16="http://schemas.microsoft.com/office/drawing/2014/main" id="{906AF61A-D5BB-4F44-9B2E-45254CE41931}"/>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26" name="plant">
                <a:extLst>
                  <a:ext uri="{FF2B5EF4-FFF2-40B4-BE49-F238E27FC236}">
                    <a16:creationId xmlns:a16="http://schemas.microsoft.com/office/drawing/2014/main" id="{1C64B4DA-9C33-4B88-990D-78CA07AD2484}"/>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27" name="plant">
                <a:extLst>
                  <a:ext uri="{FF2B5EF4-FFF2-40B4-BE49-F238E27FC236}">
                    <a16:creationId xmlns:a16="http://schemas.microsoft.com/office/drawing/2014/main" id="{F888CD92-25D4-4C8F-95D7-D9000EA578CD}"/>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28" name="plant">
                <a:extLst>
                  <a:ext uri="{FF2B5EF4-FFF2-40B4-BE49-F238E27FC236}">
                    <a16:creationId xmlns:a16="http://schemas.microsoft.com/office/drawing/2014/main" id="{487EA4E4-7C5A-45D0-A24D-205F153FCDBB}"/>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37914" name="Group 197">
              <a:extLst>
                <a:ext uri="{FF2B5EF4-FFF2-40B4-BE49-F238E27FC236}">
                  <a16:creationId xmlns:a16="http://schemas.microsoft.com/office/drawing/2014/main" id="{4D77D767-B6DF-4591-AAB7-5E220E620BF1}"/>
                </a:ext>
              </a:extLst>
            </p:cNvPr>
            <p:cNvGrpSpPr>
              <a:grpSpLocks/>
            </p:cNvGrpSpPr>
            <p:nvPr/>
          </p:nvGrpSpPr>
          <p:grpSpPr bwMode="auto">
            <a:xfrm rot="4348036">
              <a:off x="4998" y="1782"/>
              <a:ext cx="720" cy="804"/>
              <a:chOff x="1610" y="1324"/>
              <a:chExt cx="720" cy="804"/>
            </a:xfrm>
          </p:grpSpPr>
          <p:sp>
            <p:nvSpPr>
              <p:cNvPr id="37915" name="plant">
                <a:extLst>
                  <a:ext uri="{FF2B5EF4-FFF2-40B4-BE49-F238E27FC236}">
                    <a16:creationId xmlns:a16="http://schemas.microsoft.com/office/drawing/2014/main" id="{EFA82E82-B940-42C2-A68E-1673BFF98998}"/>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16" name="plant">
                <a:extLst>
                  <a:ext uri="{FF2B5EF4-FFF2-40B4-BE49-F238E27FC236}">
                    <a16:creationId xmlns:a16="http://schemas.microsoft.com/office/drawing/2014/main" id="{D0099C57-6A87-4CB8-BAEF-A8EC97E68081}"/>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17" name="plant">
                <a:extLst>
                  <a:ext uri="{FF2B5EF4-FFF2-40B4-BE49-F238E27FC236}">
                    <a16:creationId xmlns:a16="http://schemas.microsoft.com/office/drawing/2014/main" id="{9E39B442-D966-42BD-A142-0667D6D93331}"/>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18" name="plant">
                <a:extLst>
                  <a:ext uri="{FF2B5EF4-FFF2-40B4-BE49-F238E27FC236}">
                    <a16:creationId xmlns:a16="http://schemas.microsoft.com/office/drawing/2014/main" id="{5FA3FCF9-0355-4C0F-87BC-B74EC9A8DDD4}"/>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19" name="plant">
                <a:extLst>
                  <a:ext uri="{FF2B5EF4-FFF2-40B4-BE49-F238E27FC236}">
                    <a16:creationId xmlns:a16="http://schemas.microsoft.com/office/drawing/2014/main" id="{BC8E922D-869A-4D27-A9AF-A11039366626}"/>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20" name="plant">
                <a:extLst>
                  <a:ext uri="{FF2B5EF4-FFF2-40B4-BE49-F238E27FC236}">
                    <a16:creationId xmlns:a16="http://schemas.microsoft.com/office/drawing/2014/main" id="{1013E86E-B305-4A46-A631-B3AA5A9EF889}"/>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21" name="plant">
                <a:extLst>
                  <a:ext uri="{FF2B5EF4-FFF2-40B4-BE49-F238E27FC236}">
                    <a16:creationId xmlns:a16="http://schemas.microsoft.com/office/drawing/2014/main" id="{D16FD9C5-AE57-43AB-82A9-8B64DA193162}"/>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sp>
        <p:nvSpPr>
          <p:cNvPr id="2" name="Freeform 1">
            <a:extLst>
              <a:ext uri="{FF2B5EF4-FFF2-40B4-BE49-F238E27FC236}">
                <a16:creationId xmlns:a16="http://schemas.microsoft.com/office/drawing/2014/main" id="{CFC11697-237C-4623-B183-94FD0D681814}"/>
              </a:ext>
            </a:extLst>
          </p:cNvPr>
          <p:cNvSpPr/>
          <p:nvPr/>
        </p:nvSpPr>
        <p:spPr>
          <a:xfrm>
            <a:off x="3030539" y="-34925"/>
            <a:ext cx="1169987" cy="3244850"/>
          </a:xfrm>
          <a:custGeom>
            <a:avLst/>
            <a:gdLst>
              <a:gd name="connsiteX0" fmla="*/ 1290415 w 1504059"/>
              <a:gd name="connsiteY0" fmla="*/ 3221765 h 3221765"/>
              <a:gd name="connsiteX1" fmla="*/ 1281869 w 1504059"/>
              <a:gd name="connsiteY1" fmla="*/ 2503918 h 3221765"/>
              <a:gd name="connsiteX2" fmla="*/ 1187865 w 1504059"/>
              <a:gd name="connsiteY2" fmla="*/ 2025354 h 3221765"/>
              <a:gd name="connsiteX3" fmla="*/ 991312 w 1504059"/>
              <a:gd name="connsiteY3" fmla="*/ 1512606 h 3221765"/>
              <a:gd name="connsiteX4" fmla="*/ 726392 w 1504059"/>
              <a:gd name="connsiteY4" fmla="*/ 1068225 h 3221765"/>
              <a:gd name="connsiteX5" fmla="*/ 435835 w 1504059"/>
              <a:gd name="connsiteY5" fmla="*/ 581114 h 3221765"/>
              <a:gd name="connsiteX6" fmla="*/ 196553 w 1504059"/>
              <a:gd name="connsiteY6" fmla="*/ 230737 h 3221765"/>
              <a:gd name="connsiteX7" fmla="*/ 0 w 1504059"/>
              <a:gd name="connsiteY7" fmla="*/ 0 h 3221765"/>
              <a:gd name="connsiteX8" fmla="*/ 256373 w 1504059"/>
              <a:gd name="connsiteY8" fmla="*/ 8546 h 3221765"/>
              <a:gd name="connsiteX9" fmla="*/ 504201 w 1504059"/>
              <a:gd name="connsiteY9" fmla="*/ 307649 h 3221765"/>
              <a:gd name="connsiteX10" fmla="*/ 726392 w 1504059"/>
              <a:gd name="connsiteY10" fmla="*/ 649481 h 3221765"/>
              <a:gd name="connsiteX11" fmla="*/ 957129 w 1504059"/>
              <a:gd name="connsiteY11" fmla="*/ 1042587 h 3221765"/>
              <a:gd name="connsiteX12" fmla="*/ 1179319 w 1504059"/>
              <a:gd name="connsiteY12" fmla="*/ 1435694 h 3221765"/>
              <a:gd name="connsiteX13" fmla="*/ 1392964 w 1504059"/>
              <a:gd name="connsiteY13" fmla="*/ 1939896 h 3221765"/>
              <a:gd name="connsiteX14" fmla="*/ 1478422 w 1504059"/>
              <a:gd name="connsiteY14" fmla="*/ 2469735 h 3221765"/>
              <a:gd name="connsiteX15" fmla="*/ 1504059 w 1504059"/>
              <a:gd name="connsiteY15" fmla="*/ 2862842 h 3221765"/>
              <a:gd name="connsiteX16" fmla="*/ 1504059 w 1504059"/>
              <a:gd name="connsiteY16" fmla="*/ 3221765 h 3221765"/>
              <a:gd name="connsiteX17" fmla="*/ 1290415 w 1504059"/>
              <a:gd name="connsiteY17" fmla="*/ 3221765 h 3221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4059" h="3221765">
                <a:moveTo>
                  <a:pt x="1290415" y="3221765"/>
                </a:moveTo>
                <a:lnTo>
                  <a:pt x="1281869" y="2503918"/>
                </a:lnTo>
                <a:lnTo>
                  <a:pt x="1187865" y="2025354"/>
                </a:lnTo>
                <a:lnTo>
                  <a:pt x="991312" y="1512606"/>
                </a:lnTo>
                <a:lnTo>
                  <a:pt x="726392" y="1068225"/>
                </a:lnTo>
                <a:lnTo>
                  <a:pt x="435835" y="581114"/>
                </a:lnTo>
                <a:lnTo>
                  <a:pt x="196553" y="230737"/>
                </a:lnTo>
                <a:lnTo>
                  <a:pt x="0" y="0"/>
                </a:lnTo>
                <a:lnTo>
                  <a:pt x="256373" y="8546"/>
                </a:lnTo>
                <a:lnTo>
                  <a:pt x="504201" y="307649"/>
                </a:lnTo>
                <a:lnTo>
                  <a:pt x="726392" y="649481"/>
                </a:lnTo>
                <a:lnTo>
                  <a:pt x="957129" y="1042587"/>
                </a:lnTo>
                <a:lnTo>
                  <a:pt x="1179319" y="1435694"/>
                </a:lnTo>
                <a:lnTo>
                  <a:pt x="1392964" y="1939896"/>
                </a:lnTo>
                <a:lnTo>
                  <a:pt x="1478422" y="2469735"/>
                </a:lnTo>
                <a:lnTo>
                  <a:pt x="1504059" y="2862842"/>
                </a:lnTo>
                <a:lnTo>
                  <a:pt x="1504059" y="3221765"/>
                </a:lnTo>
                <a:lnTo>
                  <a:pt x="1290415" y="3221765"/>
                </a:lnTo>
                <a:close/>
              </a:path>
            </a:pathLst>
          </a:custGeom>
          <a:solidFill>
            <a:schemeClr val="accent1">
              <a:tint val="100000"/>
              <a:shade val="100000"/>
              <a:satMod val="13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a:solidFill>
                <a:prstClr val="white"/>
              </a:solidFill>
            </a:endParaRPr>
          </a:p>
        </p:txBody>
      </p:sp>
      <p:sp>
        <p:nvSpPr>
          <p:cNvPr id="37909" name="Cloud">
            <a:extLst>
              <a:ext uri="{FF2B5EF4-FFF2-40B4-BE49-F238E27FC236}">
                <a16:creationId xmlns:a16="http://schemas.microsoft.com/office/drawing/2014/main" id="{586D936A-0536-4BE9-8E7D-A74220CD5266}"/>
              </a:ext>
            </a:extLst>
          </p:cNvPr>
          <p:cNvSpPr>
            <a:spLocks noChangeAspect="1" noEditPoints="1" noChangeArrowheads="1"/>
          </p:cNvSpPr>
          <p:nvPr/>
        </p:nvSpPr>
        <p:spPr bwMode="auto">
          <a:xfrm rot="5400000">
            <a:off x="4072731" y="2728119"/>
            <a:ext cx="395288"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5" name="Freeform 4">
            <a:extLst>
              <a:ext uri="{FF2B5EF4-FFF2-40B4-BE49-F238E27FC236}">
                <a16:creationId xmlns:a16="http://schemas.microsoft.com/office/drawing/2014/main" id="{6B15E1D0-E8B8-4A18-A7B1-8E9C4587A342}"/>
              </a:ext>
            </a:extLst>
          </p:cNvPr>
          <p:cNvSpPr/>
          <p:nvPr/>
        </p:nvSpPr>
        <p:spPr>
          <a:xfrm>
            <a:off x="4002089" y="3614738"/>
            <a:ext cx="674687" cy="3243262"/>
          </a:xfrm>
          <a:custGeom>
            <a:avLst/>
            <a:gdLst>
              <a:gd name="connsiteX0" fmla="*/ 0 w 632389"/>
              <a:gd name="connsiteY0" fmla="*/ 0 h 3290131"/>
              <a:gd name="connsiteX1" fmla="*/ 170916 w 632389"/>
              <a:gd name="connsiteY1" fmla="*/ 0 h 3290131"/>
              <a:gd name="connsiteX2" fmla="*/ 170916 w 632389"/>
              <a:gd name="connsiteY2" fmla="*/ 1563880 h 3290131"/>
              <a:gd name="connsiteX3" fmla="*/ 196554 w 632389"/>
              <a:gd name="connsiteY3" fmla="*/ 1905712 h 3290131"/>
              <a:gd name="connsiteX4" fmla="*/ 282012 w 632389"/>
              <a:gd name="connsiteY4" fmla="*/ 2187723 h 3290131"/>
              <a:gd name="connsiteX5" fmla="*/ 487111 w 632389"/>
              <a:gd name="connsiteY5" fmla="*/ 2862841 h 3290131"/>
              <a:gd name="connsiteX6" fmla="*/ 632389 w 632389"/>
              <a:gd name="connsiteY6" fmla="*/ 3264493 h 3290131"/>
              <a:gd name="connsiteX7" fmla="*/ 512748 w 632389"/>
              <a:gd name="connsiteY7" fmla="*/ 3290131 h 3290131"/>
              <a:gd name="connsiteX8" fmla="*/ 333286 w 632389"/>
              <a:gd name="connsiteY8" fmla="*/ 2811566 h 3290131"/>
              <a:gd name="connsiteX9" fmla="*/ 128187 w 632389"/>
              <a:gd name="connsiteY9" fmla="*/ 2187723 h 3290131"/>
              <a:gd name="connsiteX10" fmla="*/ 42729 w 632389"/>
              <a:gd name="connsiteY10" fmla="*/ 1811708 h 3290131"/>
              <a:gd name="connsiteX11" fmla="*/ 17092 w 632389"/>
              <a:gd name="connsiteY11" fmla="*/ 1350236 h 3290131"/>
              <a:gd name="connsiteX12" fmla="*/ 0 w 632389"/>
              <a:gd name="connsiteY12" fmla="*/ 0 h 329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2389" h="3290131">
                <a:moveTo>
                  <a:pt x="0" y="0"/>
                </a:moveTo>
                <a:lnTo>
                  <a:pt x="170916" y="0"/>
                </a:lnTo>
                <a:lnTo>
                  <a:pt x="170916" y="1563880"/>
                </a:lnTo>
                <a:lnTo>
                  <a:pt x="196554" y="1905712"/>
                </a:lnTo>
                <a:lnTo>
                  <a:pt x="282012" y="2187723"/>
                </a:lnTo>
                <a:lnTo>
                  <a:pt x="487111" y="2862841"/>
                </a:lnTo>
                <a:lnTo>
                  <a:pt x="632389" y="3264493"/>
                </a:lnTo>
                <a:lnTo>
                  <a:pt x="512748" y="3290131"/>
                </a:lnTo>
                <a:lnTo>
                  <a:pt x="333286" y="2811566"/>
                </a:lnTo>
                <a:lnTo>
                  <a:pt x="128187" y="2187723"/>
                </a:lnTo>
                <a:lnTo>
                  <a:pt x="42729" y="1811708"/>
                </a:lnTo>
                <a:lnTo>
                  <a:pt x="17092" y="1350236"/>
                </a:lnTo>
                <a:cubicBezTo>
                  <a:pt x="14243" y="911552"/>
                  <a:pt x="11395" y="472867"/>
                  <a:pt x="0" y="0"/>
                </a:cubicBezTo>
                <a:close/>
              </a:path>
            </a:pathLst>
          </a:custGeom>
          <a:solidFill>
            <a:schemeClr val="accent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a:solidFill>
                <a:prstClr val="white"/>
              </a:solidFill>
            </a:endParaRPr>
          </a:p>
        </p:txBody>
      </p:sp>
    </p:spTree>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nodeType="clickEffect">
                                  <p:stCondLst>
                                    <p:cond delay="0"/>
                                  </p:stCondLst>
                                  <p:childTnLst>
                                    <p:animMotion origin="layout" path="M 0.00013 -0.00116 L -0.16328 -0.00139 " pathEditMode="relative" rAng="0" ptsTypes="AA">
                                      <p:cBhvr>
                                        <p:cTn id="6" dur="2000" fill="hold"/>
                                        <p:tgtEl>
                                          <p:spTgt spid="3"/>
                                        </p:tgtEl>
                                        <p:attrNameLst>
                                          <p:attrName>ppt_x</p:attrName>
                                          <p:attrName>ppt_y</p:attrName>
                                        </p:attrNameLst>
                                      </p:cBhvr>
                                      <p:rCtr x="-8177" y="-23"/>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2073AE-39F5-449C-B542-0E839063B3DB}"/>
              </a:ext>
            </a:extLst>
          </p:cNvPr>
          <p:cNvSpPr>
            <a:spLocks noGrp="1"/>
          </p:cNvSpPr>
          <p:nvPr>
            <p:ph type="title"/>
          </p:nvPr>
        </p:nvSpPr>
        <p:spPr>
          <a:xfrm>
            <a:off x="2718816" y="64326"/>
            <a:ext cx="6754368" cy="612330"/>
          </a:xfrm>
        </p:spPr>
        <p:txBody>
          <a:bodyPr>
            <a:normAutofit fontScale="90000"/>
          </a:bodyPr>
          <a:lstStyle/>
          <a:p>
            <a:pPr>
              <a:defRPr/>
            </a:pPr>
            <a:r>
              <a:rPr lang="en-GB" sz="3600" dirty="0"/>
              <a:t>Phase 2 - Domination</a:t>
            </a:r>
          </a:p>
        </p:txBody>
      </p:sp>
      <p:sp>
        <p:nvSpPr>
          <p:cNvPr id="4" name="Content Placeholder 3">
            <a:extLst>
              <a:ext uri="{FF2B5EF4-FFF2-40B4-BE49-F238E27FC236}">
                <a16:creationId xmlns:a16="http://schemas.microsoft.com/office/drawing/2014/main" id="{07DF09D7-7E23-48A1-8275-B5FB894D5F6B}"/>
              </a:ext>
            </a:extLst>
          </p:cNvPr>
          <p:cNvSpPr>
            <a:spLocks noGrp="1"/>
          </p:cNvSpPr>
          <p:nvPr>
            <p:ph idx="1"/>
          </p:nvPr>
        </p:nvSpPr>
        <p:spPr/>
        <p:txBody>
          <a:bodyPr>
            <a:normAutofit fontScale="92500" lnSpcReduction="20000"/>
          </a:bodyPr>
          <a:lstStyle/>
          <a:p>
            <a:r>
              <a:rPr lang="en-GB" altLang="en-US" dirty="0"/>
              <a:t>To be conducted concurrently with the arrival procedure.</a:t>
            </a:r>
          </a:p>
          <a:p>
            <a:r>
              <a:rPr lang="en-GB" altLang="en-US" dirty="0"/>
              <a:t>Provides protection for the search team.</a:t>
            </a:r>
          </a:p>
          <a:p>
            <a:pPr eaLnBrk="1" hangingPunct="1">
              <a:lnSpc>
                <a:spcPct val="90000"/>
              </a:lnSpc>
            </a:pPr>
            <a:r>
              <a:rPr lang="en-GB" altLang="en-US" dirty="0"/>
              <a:t>Can deter/stop command devices by dominating possible FPs.</a:t>
            </a:r>
          </a:p>
          <a:p>
            <a:pPr eaLnBrk="1" hangingPunct="1">
              <a:lnSpc>
                <a:spcPct val="90000"/>
              </a:lnSpc>
            </a:pPr>
            <a:r>
              <a:rPr lang="en-GB" altLang="en-US" dirty="0"/>
              <a:t>5 &amp; 25m checks conducted by all domination troops at their positions.</a:t>
            </a:r>
          </a:p>
          <a:p>
            <a:r>
              <a:rPr lang="en-GB" altLang="en-US" dirty="0"/>
              <a:t>Drone (if available) deployed to:</a:t>
            </a:r>
          </a:p>
          <a:p>
            <a:pPr marL="0" indent="0">
              <a:buNone/>
            </a:pPr>
            <a:endParaRPr lang="en-GB" altLang="en-US" dirty="0"/>
          </a:p>
          <a:p>
            <a:pPr lvl="1"/>
            <a:r>
              <a:rPr lang="en-GB" altLang="en-US" dirty="0"/>
              <a:t>Look into proposed domination locations.</a:t>
            </a:r>
          </a:p>
          <a:p>
            <a:pPr lvl="1"/>
            <a:r>
              <a:rPr lang="en-GB" altLang="en-US" dirty="0"/>
              <a:t>Look at high ground locations (Possible FP).</a:t>
            </a:r>
          </a:p>
          <a:p>
            <a:pPr lvl="1"/>
            <a:r>
              <a:rPr lang="en-GB" altLang="en-US" dirty="0"/>
              <a:t>Look at areas of interest (VP’s/VA’s).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Rectangle 2">
            <a:extLst>
              <a:ext uri="{FF2B5EF4-FFF2-40B4-BE49-F238E27FC236}">
                <a16:creationId xmlns:a16="http://schemas.microsoft.com/office/drawing/2014/main" id="{E1643B57-D82B-446D-9745-E4897F0AA134}"/>
              </a:ext>
            </a:extLst>
          </p:cNvPr>
          <p:cNvSpPr>
            <a:spLocks noChangeArrowheads="1"/>
          </p:cNvSpPr>
          <p:nvPr/>
        </p:nvSpPr>
        <p:spPr bwMode="auto">
          <a:xfrm>
            <a:off x="1524000" y="11113"/>
            <a:ext cx="9144000" cy="6858000"/>
          </a:xfrm>
          <a:prstGeom prst="rect">
            <a:avLst/>
          </a:prstGeom>
          <a:solidFill>
            <a:srgbClr val="C7AD4D"/>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44035" name="Rectangle 5">
            <a:extLst>
              <a:ext uri="{FF2B5EF4-FFF2-40B4-BE49-F238E27FC236}">
                <a16:creationId xmlns:a16="http://schemas.microsoft.com/office/drawing/2014/main" id="{45AC4849-4C6A-4A42-8C59-124BF29F9888}"/>
              </a:ext>
            </a:extLst>
          </p:cNvPr>
          <p:cNvSpPr>
            <a:spLocks noChangeArrowheads="1"/>
          </p:cNvSpPr>
          <p:nvPr/>
        </p:nvSpPr>
        <p:spPr bwMode="auto">
          <a:xfrm rot="5400000">
            <a:off x="5894388" y="-1160462"/>
            <a:ext cx="403225" cy="9144000"/>
          </a:xfrm>
          <a:prstGeom prst="rect">
            <a:avLst/>
          </a:prstGeom>
          <a:solidFill>
            <a:srgbClr val="663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900" b="1">
                <a:solidFill>
                  <a:srgbClr val="FFFF00"/>
                </a:solidFill>
                <a:ea typeface="ＭＳ Ｐゴシック" panose="020B0600070205080204" pitchFamily="34" charset="-128"/>
                <a:cs typeface="Calibri" panose="020F0502020204030204" pitchFamily="34" charset="0"/>
              </a:rPr>
              <a:t>           </a:t>
            </a:r>
          </a:p>
        </p:txBody>
      </p:sp>
      <p:grpSp>
        <p:nvGrpSpPr>
          <p:cNvPr id="44036" name="Group 2">
            <a:extLst>
              <a:ext uri="{FF2B5EF4-FFF2-40B4-BE49-F238E27FC236}">
                <a16:creationId xmlns:a16="http://schemas.microsoft.com/office/drawing/2014/main" id="{14A9C35C-4716-47F7-BFD4-197E587D1886}"/>
              </a:ext>
            </a:extLst>
          </p:cNvPr>
          <p:cNvGrpSpPr>
            <a:grpSpLocks/>
          </p:cNvGrpSpPr>
          <p:nvPr/>
        </p:nvGrpSpPr>
        <p:grpSpPr bwMode="auto">
          <a:xfrm>
            <a:off x="8904288" y="3292475"/>
            <a:ext cx="1231900" cy="236538"/>
            <a:chOff x="6263640" y="4088063"/>
            <a:chExt cx="1643205" cy="314325"/>
          </a:xfrm>
        </p:grpSpPr>
        <p:pic>
          <p:nvPicPr>
            <p:cNvPr id="44174" name="Picture 13">
              <a:extLst>
                <a:ext uri="{FF2B5EF4-FFF2-40B4-BE49-F238E27FC236}">
                  <a16:creationId xmlns:a16="http://schemas.microsoft.com/office/drawing/2014/main" id="{64F2C1EB-2CA9-4BCE-B200-279D634EF1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3640" y="4088063"/>
              <a:ext cx="76200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175" name="Picture 13">
              <a:extLst>
                <a:ext uri="{FF2B5EF4-FFF2-40B4-BE49-F238E27FC236}">
                  <a16:creationId xmlns:a16="http://schemas.microsoft.com/office/drawing/2014/main" id="{84365424-BB7E-4605-81A0-89B5C536CA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4845" y="4088063"/>
              <a:ext cx="76200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4037" name="TextBox 60">
            <a:extLst>
              <a:ext uri="{FF2B5EF4-FFF2-40B4-BE49-F238E27FC236}">
                <a16:creationId xmlns:a16="http://schemas.microsoft.com/office/drawing/2014/main" id="{87359B3C-C3C8-4E32-8F75-02BD12C8816F}"/>
              </a:ext>
            </a:extLst>
          </p:cNvPr>
          <p:cNvSpPr txBox="1">
            <a:spLocks noChangeArrowheads="1"/>
          </p:cNvSpPr>
          <p:nvPr/>
        </p:nvSpPr>
        <p:spPr bwMode="auto">
          <a:xfrm>
            <a:off x="3822701" y="3127375"/>
            <a:ext cx="574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2700" b="1">
                <a:solidFill>
                  <a:srgbClr val="FF0000"/>
                </a:solidFill>
                <a:ea typeface="ＭＳ Ｐゴシック" panose="020B0600070205080204" pitchFamily="34" charset="-128"/>
              </a:rPr>
              <a:t>VP</a:t>
            </a:r>
          </a:p>
        </p:txBody>
      </p:sp>
      <p:sp>
        <p:nvSpPr>
          <p:cNvPr id="44" name="Oval 43">
            <a:extLst>
              <a:ext uri="{FF2B5EF4-FFF2-40B4-BE49-F238E27FC236}">
                <a16:creationId xmlns:a16="http://schemas.microsoft.com/office/drawing/2014/main" id="{C8AC8729-01BF-4665-B826-CB3E17503230}"/>
              </a:ext>
            </a:extLst>
          </p:cNvPr>
          <p:cNvSpPr/>
          <p:nvPr/>
        </p:nvSpPr>
        <p:spPr>
          <a:xfrm rot="19533415">
            <a:off x="8997950" y="5608639"/>
            <a:ext cx="1697038" cy="1279525"/>
          </a:xfrm>
          <a:prstGeom prst="ellipse">
            <a:avLst/>
          </a:prstGeom>
          <a:solidFill>
            <a:schemeClr val="tx2">
              <a:lumMod val="60000"/>
              <a:lumOff val="40000"/>
              <a:alpha val="4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2100">
              <a:solidFill>
                <a:prstClr val="white"/>
              </a:solidFill>
            </a:endParaRPr>
          </a:p>
        </p:txBody>
      </p:sp>
      <p:grpSp>
        <p:nvGrpSpPr>
          <p:cNvPr id="44039" name="Group 172">
            <a:extLst>
              <a:ext uri="{FF2B5EF4-FFF2-40B4-BE49-F238E27FC236}">
                <a16:creationId xmlns:a16="http://schemas.microsoft.com/office/drawing/2014/main" id="{3EBB7FBF-B933-4B2F-888C-B56DC2715B84}"/>
              </a:ext>
            </a:extLst>
          </p:cNvPr>
          <p:cNvGrpSpPr>
            <a:grpSpLocks/>
          </p:cNvGrpSpPr>
          <p:nvPr/>
        </p:nvGrpSpPr>
        <p:grpSpPr bwMode="auto">
          <a:xfrm rot="3709948">
            <a:off x="7065963" y="5014913"/>
            <a:ext cx="1657350" cy="1943100"/>
            <a:chOff x="4368" y="1728"/>
            <a:chExt cx="1392" cy="1632"/>
          </a:xfrm>
        </p:grpSpPr>
        <p:grpSp>
          <p:nvGrpSpPr>
            <p:cNvPr id="44142" name="Group 173">
              <a:extLst>
                <a:ext uri="{FF2B5EF4-FFF2-40B4-BE49-F238E27FC236}">
                  <a16:creationId xmlns:a16="http://schemas.microsoft.com/office/drawing/2014/main" id="{401821BA-BA65-4F69-AF5D-8E7F4C114035}"/>
                </a:ext>
              </a:extLst>
            </p:cNvPr>
            <p:cNvGrpSpPr>
              <a:grpSpLocks/>
            </p:cNvGrpSpPr>
            <p:nvPr/>
          </p:nvGrpSpPr>
          <p:grpSpPr bwMode="auto">
            <a:xfrm rot="4507976">
              <a:off x="4410" y="2502"/>
              <a:ext cx="720" cy="804"/>
              <a:chOff x="1610" y="1324"/>
              <a:chExt cx="720" cy="804"/>
            </a:xfrm>
          </p:grpSpPr>
          <p:sp>
            <p:nvSpPr>
              <p:cNvPr id="44167" name="plant">
                <a:extLst>
                  <a:ext uri="{FF2B5EF4-FFF2-40B4-BE49-F238E27FC236}">
                    <a16:creationId xmlns:a16="http://schemas.microsoft.com/office/drawing/2014/main" id="{E5DF332B-4A88-44F5-AA47-9E06E41BD56A}"/>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68" name="plant">
                <a:extLst>
                  <a:ext uri="{FF2B5EF4-FFF2-40B4-BE49-F238E27FC236}">
                    <a16:creationId xmlns:a16="http://schemas.microsoft.com/office/drawing/2014/main" id="{FF065B6D-2BEF-43EC-A40D-71F7A3BBD900}"/>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69" name="plant">
                <a:extLst>
                  <a:ext uri="{FF2B5EF4-FFF2-40B4-BE49-F238E27FC236}">
                    <a16:creationId xmlns:a16="http://schemas.microsoft.com/office/drawing/2014/main" id="{6526D7F7-A006-4244-8A42-A5048EEDA71A}"/>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70" name="plant">
                <a:extLst>
                  <a:ext uri="{FF2B5EF4-FFF2-40B4-BE49-F238E27FC236}">
                    <a16:creationId xmlns:a16="http://schemas.microsoft.com/office/drawing/2014/main" id="{1CBECF0E-27A9-4901-8061-8083EF7E01CC}"/>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71" name="plant">
                <a:extLst>
                  <a:ext uri="{FF2B5EF4-FFF2-40B4-BE49-F238E27FC236}">
                    <a16:creationId xmlns:a16="http://schemas.microsoft.com/office/drawing/2014/main" id="{4C457BFC-8CCA-4C48-BF22-986031D1E658}"/>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72" name="plant">
                <a:extLst>
                  <a:ext uri="{FF2B5EF4-FFF2-40B4-BE49-F238E27FC236}">
                    <a16:creationId xmlns:a16="http://schemas.microsoft.com/office/drawing/2014/main" id="{D2E2491C-7488-445B-A8AB-6DA9D427AAE1}"/>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73" name="plant">
                <a:extLst>
                  <a:ext uri="{FF2B5EF4-FFF2-40B4-BE49-F238E27FC236}">
                    <a16:creationId xmlns:a16="http://schemas.microsoft.com/office/drawing/2014/main" id="{1AFC9C57-89AF-4184-B53F-EB462483D058}"/>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44143" name="Group 181">
              <a:extLst>
                <a:ext uri="{FF2B5EF4-FFF2-40B4-BE49-F238E27FC236}">
                  <a16:creationId xmlns:a16="http://schemas.microsoft.com/office/drawing/2014/main" id="{AEB8B83E-DEA3-4E5E-A299-067DCE868D3C}"/>
                </a:ext>
              </a:extLst>
            </p:cNvPr>
            <p:cNvGrpSpPr>
              <a:grpSpLocks/>
            </p:cNvGrpSpPr>
            <p:nvPr/>
          </p:nvGrpSpPr>
          <p:grpSpPr bwMode="auto">
            <a:xfrm rot="4293903">
              <a:off x="4842" y="1686"/>
              <a:ext cx="720" cy="804"/>
              <a:chOff x="1610" y="1324"/>
              <a:chExt cx="720" cy="804"/>
            </a:xfrm>
          </p:grpSpPr>
          <p:sp>
            <p:nvSpPr>
              <p:cNvPr id="44160" name="plant">
                <a:extLst>
                  <a:ext uri="{FF2B5EF4-FFF2-40B4-BE49-F238E27FC236}">
                    <a16:creationId xmlns:a16="http://schemas.microsoft.com/office/drawing/2014/main" id="{6F3AD121-87A3-4F87-A6D5-2A1286E2C464}"/>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61" name="plant">
                <a:extLst>
                  <a:ext uri="{FF2B5EF4-FFF2-40B4-BE49-F238E27FC236}">
                    <a16:creationId xmlns:a16="http://schemas.microsoft.com/office/drawing/2014/main" id="{938F48B2-9388-4799-A008-52D40B52F388}"/>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62" name="plant">
                <a:extLst>
                  <a:ext uri="{FF2B5EF4-FFF2-40B4-BE49-F238E27FC236}">
                    <a16:creationId xmlns:a16="http://schemas.microsoft.com/office/drawing/2014/main" id="{1B656855-A8AC-4520-AFC4-C45146358679}"/>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63" name="plant">
                <a:extLst>
                  <a:ext uri="{FF2B5EF4-FFF2-40B4-BE49-F238E27FC236}">
                    <a16:creationId xmlns:a16="http://schemas.microsoft.com/office/drawing/2014/main" id="{73F28C23-D7C8-4D81-A3D0-787C81AB56A2}"/>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64" name="plant">
                <a:extLst>
                  <a:ext uri="{FF2B5EF4-FFF2-40B4-BE49-F238E27FC236}">
                    <a16:creationId xmlns:a16="http://schemas.microsoft.com/office/drawing/2014/main" id="{A8F47181-43A4-44D9-BD7C-EB4A35C90B70}"/>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65" name="plant">
                <a:extLst>
                  <a:ext uri="{FF2B5EF4-FFF2-40B4-BE49-F238E27FC236}">
                    <a16:creationId xmlns:a16="http://schemas.microsoft.com/office/drawing/2014/main" id="{2A413B2E-4922-4974-8A0C-1CD970539E23}"/>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66" name="plant">
                <a:extLst>
                  <a:ext uri="{FF2B5EF4-FFF2-40B4-BE49-F238E27FC236}">
                    <a16:creationId xmlns:a16="http://schemas.microsoft.com/office/drawing/2014/main" id="{D2FA5C8C-DCF8-4527-A218-980F2D843987}"/>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44144" name="Group 189">
              <a:extLst>
                <a:ext uri="{FF2B5EF4-FFF2-40B4-BE49-F238E27FC236}">
                  <a16:creationId xmlns:a16="http://schemas.microsoft.com/office/drawing/2014/main" id="{F6F06B7A-E7B2-4D48-82F2-79758C57F684}"/>
                </a:ext>
              </a:extLst>
            </p:cNvPr>
            <p:cNvGrpSpPr>
              <a:grpSpLocks/>
            </p:cNvGrpSpPr>
            <p:nvPr/>
          </p:nvGrpSpPr>
          <p:grpSpPr bwMode="auto">
            <a:xfrm rot="4387757">
              <a:off x="4554" y="2598"/>
              <a:ext cx="720" cy="804"/>
              <a:chOff x="1610" y="1324"/>
              <a:chExt cx="720" cy="804"/>
            </a:xfrm>
          </p:grpSpPr>
          <p:sp>
            <p:nvSpPr>
              <p:cNvPr id="44153" name="plant">
                <a:extLst>
                  <a:ext uri="{FF2B5EF4-FFF2-40B4-BE49-F238E27FC236}">
                    <a16:creationId xmlns:a16="http://schemas.microsoft.com/office/drawing/2014/main" id="{EAB8B777-4839-45EB-89FD-E3FCE3B6568D}"/>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54" name="plant">
                <a:extLst>
                  <a:ext uri="{FF2B5EF4-FFF2-40B4-BE49-F238E27FC236}">
                    <a16:creationId xmlns:a16="http://schemas.microsoft.com/office/drawing/2014/main" id="{D71669AD-F851-4DB3-B0EF-A70D8690C24C}"/>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55" name="plant">
                <a:extLst>
                  <a:ext uri="{FF2B5EF4-FFF2-40B4-BE49-F238E27FC236}">
                    <a16:creationId xmlns:a16="http://schemas.microsoft.com/office/drawing/2014/main" id="{DBBA1A9F-E2AC-4708-9DC7-E9219BC0443B}"/>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56" name="plant">
                <a:extLst>
                  <a:ext uri="{FF2B5EF4-FFF2-40B4-BE49-F238E27FC236}">
                    <a16:creationId xmlns:a16="http://schemas.microsoft.com/office/drawing/2014/main" id="{81DC39C8-8CEB-4A4B-97BE-8C27EB55CCB2}"/>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57" name="plant">
                <a:extLst>
                  <a:ext uri="{FF2B5EF4-FFF2-40B4-BE49-F238E27FC236}">
                    <a16:creationId xmlns:a16="http://schemas.microsoft.com/office/drawing/2014/main" id="{1BD820C2-A62C-4A89-965D-88D3F6E827AD}"/>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58" name="plant">
                <a:extLst>
                  <a:ext uri="{FF2B5EF4-FFF2-40B4-BE49-F238E27FC236}">
                    <a16:creationId xmlns:a16="http://schemas.microsoft.com/office/drawing/2014/main" id="{8F520D45-BFD0-4781-9AE1-A0D234DCF4E1}"/>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59" name="plant">
                <a:extLst>
                  <a:ext uri="{FF2B5EF4-FFF2-40B4-BE49-F238E27FC236}">
                    <a16:creationId xmlns:a16="http://schemas.microsoft.com/office/drawing/2014/main" id="{950D025F-89C1-4B15-953C-1F430DDE7B39}"/>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44145" name="Group 197">
              <a:extLst>
                <a:ext uri="{FF2B5EF4-FFF2-40B4-BE49-F238E27FC236}">
                  <a16:creationId xmlns:a16="http://schemas.microsoft.com/office/drawing/2014/main" id="{152BFF11-ADB9-4FB5-B6AA-35ECA81FC21E}"/>
                </a:ext>
              </a:extLst>
            </p:cNvPr>
            <p:cNvGrpSpPr>
              <a:grpSpLocks/>
            </p:cNvGrpSpPr>
            <p:nvPr/>
          </p:nvGrpSpPr>
          <p:grpSpPr bwMode="auto">
            <a:xfrm rot="4348036">
              <a:off x="4998" y="1782"/>
              <a:ext cx="720" cy="804"/>
              <a:chOff x="1610" y="1324"/>
              <a:chExt cx="720" cy="804"/>
            </a:xfrm>
          </p:grpSpPr>
          <p:sp>
            <p:nvSpPr>
              <p:cNvPr id="44146" name="plant">
                <a:extLst>
                  <a:ext uri="{FF2B5EF4-FFF2-40B4-BE49-F238E27FC236}">
                    <a16:creationId xmlns:a16="http://schemas.microsoft.com/office/drawing/2014/main" id="{35BEC0EB-F9F1-438C-BD34-1B5941093A15}"/>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47" name="plant">
                <a:extLst>
                  <a:ext uri="{FF2B5EF4-FFF2-40B4-BE49-F238E27FC236}">
                    <a16:creationId xmlns:a16="http://schemas.microsoft.com/office/drawing/2014/main" id="{424C855F-F495-40F3-AD78-A90591B9D8AC}"/>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48" name="plant">
                <a:extLst>
                  <a:ext uri="{FF2B5EF4-FFF2-40B4-BE49-F238E27FC236}">
                    <a16:creationId xmlns:a16="http://schemas.microsoft.com/office/drawing/2014/main" id="{27A6C2F6-FFAA-4250-9C8E-B98D49AFE4B4}"/>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49" name="plant">
                <a:extLst>
                  <a:ext uri="{FF2B5EF4-FFF2-40B4-BE49-F238E27FC236}">
                    <a16:creationId xmlns:a16="http://schemas.microsoft.com/office/drawing/2014/main" id="{951B224D-8579-4209-AEE5-9A659E852EA5}"/>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50" name="plant">
                <a:extLst>
                  <a:ext uri="{FF2B5EF4-FFF2-40B4-BE49-F238E27FC236}">
                    <a16:creationId xmlns:a16="http://schemas.microsoft.com/office/drawing/2014/main" id="{E41E2DA5-36FF-46E2-94F6-E47997BB90DB}"/>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51" name="plant">
                <a:extLst>
                  <a:ext uri="{FF2B5EF4-FFF2-40B4-BE49-F238E27FC236}">
                    <a16:creationId xmlns:a16="http://schemas.microsoft.com/office/drawing/2014/main" id="{85ACAD17-3F98-494D-B140-61416EA55666}"/>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52" name="plant">
                <a:extLst>
                  <a:ext uri="{FF2B5EF4-FFF2-40B4-BE49-F238E27FC236}">
                    <a16:creationId xmlns:a16="http://schemas.microsoft.com/office/drawing/2014/main" id="{66BD5767-FAFB-4000-8D31-FBA89688E87E}"/>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grpSp>
        <p:nvGrpSpPr>
          <p:cNvPr id="44040" name="Group 677">
            <a:extLst>
              <a:ext uri="{FF2B5EF4-FFF2-40B4-BE49-F238E27FC236}">
                <a16:creationId xmlns:a16="http://schemas.microsoft.com/office/drawing/2014/main" id="{58A90F91-79A1-4C56-8EAB-0211595250C2}"/>
              </a:ext>
            </a:extLst>
          </p:cNvPr>
          <p:cNvGrpSpPr>
            <a:grpSpLocks/>
          </p:cNvGrpSpPr>
          <p:nvPr/>
        </p:nvGrpSpPr>
        <p:grpSpPr bwMode="auto">
          <a:xfrm rot="1340090">
            <a:off x="3236913" y="5649913"/>
            <a:ext cx="800100" cy="652462"/>
            <a:chOff x="3144" y="1187"/>
            <a:chExt cx="506" cy="404"/>
          </a:xfrm>
        </p:grpSpPr>
        <p:sp>
          <p:nvSpPr>
            <p:cNvPr id="134" name="Rectangle 678">
              <a:extLst>
                <a:ext uri="{FF2B5EF4-FFF2-40B4-BE49-F238E27FC236}">
                  <a16:creationId xmlns:a16="http://schemas.microsoft.com/office/drawing/2014/main" id="{C8AB3006-7AA0-423D-A4FE-D3731EB4880E}"/>
                </a:ext>
              </a:extLst>
            </p:cNvPr>
            <p:cNvSpPr>
              <a:spLocks noChangeArrowheads="1"/>
            </p:cNvSpPr>
            <p:nvPr/>
          </p:nvSpPr>
          <p:spPr bwMode="auto">
            <a:xfrm rot="-1339665">
              <a:off x="3129" y="1180"/>
              <a:ext cx="480" cy="336"/>
            </a:xfrm>
            <a:prstGeom prst="rect">
              <a:avLst/>
            </a:prstGeom>
            <a:noFill/>
            <a:ln w="76200">
              <a:solidFill>
                <a:srgbClr val="5A490A"/>
              </a:solidFill>
              <a:miter lim="800000"/>
              <a:headEnd/>
              <a:tailEnd/>
            </a:ln>
            <a:effectLst/>
            <a:extLst>
              <a:ext uri="{909E8E84-426E-40DD-AFC4-6F175D3DCCD1}">
                <a14:hiddenFill xmlns:a14="http://schemas.microsoft.com/office/drawing/2010/main">
                  <a:solidFill>
                    <a:srgbClr val="5A490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135" name="Rectangle 679">
              <a:extLst>
                <a:ext uri="{FF2B5EF4-FFF2-40B4-BE49-F238E27FC236}">
                  <a16:creationId xmlns:a16="http://schemas.microsoft.com/office/drawing/2014/main" id="{2FB9D68A-AEE4-4DC5-9426-E40619D0A200}"/>
                </a:ext>
              </a:extLst>
            </p:cNvPr>
            <p:cNvSpPr>
              <a:spLocks noChangeArrowheads="1"/>
            </p:cNvSpPr>
            <p:nvPr/>
          </p:nvSpPr>
          <p:spPr bwMode="auto">
            <a:xfrm rot="-1339665">
              <a:off x="3165" y="1285"/>
              <a:ext cx="58" cy="305"/>
            </a:xfrm>
            <a:prstGeom prst="rect">
              <a:avLst/>
            </a:prstGeom>
            <a:solidFill>
              <a:srgbClr val="5A490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136" name="Rectangle 680">
              <a:extLst>
                <a:ext uri="{FF2B5EF4-FFF2-40B4-BE49-F238E27FC236}">
                  <a16:creationId xmlns:a16="http://schemas.microsoft.com/office/drawing/2014/main" id="{01F5CBDA-B237-40DA-AE0A-540DF9D3E16A}"/>
                </a:ext>
              </a:extLst>
            </p:cNvPr>
            <p:cNvSpPr>
              <a:spLocks noChangeArrowheads="1"/>
            </p:cNvSpPr>
            <p:nvPr/>
          </p:nvSpPr>
          <p:spPr bwMode="auto">
            <a:xfrm rot="-1339665">
              <a:off x="3456" y="1346"/>
              <a:ext cx="194" cy="101"/>
            </a:xfrm>
            <a:prstGeom prst="rect">
              <a:avLst/>
            </a:prstGeom>
            <a:solidFill>
              <a:srgbClr val="5A490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grpSp>
      <p:sp>
        <p:nvSpPr>
          <p:cNvPr id="137" name="Rectangle 684">
            <a:extLst>
              <a:ext uri="{FF2B5EF4-FFF2-40B4-BE49-F238E27FC236}">
                <a16:creationId xmlns:a16="http://schemas.microsoft.com/office/drawing/2014/main" id="{AB1F5636-3FCB-4F30-9A12-4251644F6BEC}"/>
              </a:ext>
            </a:extLst>
          </p:cNvPr>
          <p:cNvSpPr>
            <a:spLocks noChangeArrowheads="1"/>
          </p:cNvSpPr>
          <p:nvPr/>
        </p:nvSpPr>
        <p:spPr bwMode="auto">
          <a:xfrm rot="20260335">
            <a:off x="2544763" y="6056314"/>
            <a:ext cx="508000" cy="236537"/>
          </a:xfrm>
          <a:prstGeom prst="rect">
            <a:avLst/>
          </a:prstGeom>
          <a:solidFill>
            <a:srgbClr val="5A490A"/>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138" name="Rectangle 684">
            <a:extLst>
              <a:ext uri="{FF2B5EF4-FFF2-40B4-BE49-F238E27FC236}">
                <a16:creationId xmlns:a16="http://schemas.microsoft.com/office/drawing/2014/main" id="{51D20B0C-540F-4BE1-AE49-C558D00E23B6}"/>
              </a:ext>
            </a:extLst>
          </p:cNvPr>
          <p:cNvSpPr>
            <a:spLocks noChangeArrowheads="1"/>
          </p:cNvSpPr>
          <p:nvPr/>
        </p:nvSpPr>
        <p:spPr bwMode="auto">
          <a:xfrm>
            <a:off x="2454275" y="5594350"/>
            <a:ext cx="508000" cy="236538"/>
          </a:xfrm>
          <a:prstGeom prst="rect">
            <a:avLst/>
          </a:prstGeom>
          <a:solidFill>
            <a:srgbClr val="5A490A"/>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44043" name="Cloud">
            <a:extLst>
              <a:ext uri="{FF2B5EF4-FFF2-40B4-BE49-F238E27FC236}">
                <a16:creationId xmlns:a16="http://schemas.microsoft.com/office/drawing/2014/main" id="{506CBC99-8795-430D-891D-EF232D534F5A}"/>
              </a:ext>
            </a:extLst>
          </p:cNvPr>
          <p:cNvSpPr>
            <a:spLocks noChangeAspect="1" noEditPoints="1" noChangeArrowheads="1"/>
          </p:cNvSpPr>
          <p:nvPr/>
        </p:nvSpPr>
        <p:spPr bwMode="auto">
          <a:xfrm rot="5400000">
            <a:off x="4467225" y="5291138"/>
            <a:ext cx="393700"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44044" name="Cloud">
            <a:extLst>
              <a:ext uri="{FF2B5EF4-FFF2-40B4-BE49-F238E27FC236}">
                <a16:creationId xmlns:a16="http://schemas.microsoft.com/office/drawing/2014/main" id="{3F49AAAB-4BCE-4031-9649-EE2E5F061ED7}"/>
              </a:ext>
            </a:extLst>
          </p:cNvPr>
          <p:cNvSpPr>
            <a:spLocks noChangeAspect="1" noEditPoints="1" noChangeArrowheads="1"/>
          </p:cNvSpPr>
          <p:nvPr/>
        </p:nvSpPr>
        <p:spPr bwMode="auto">
          <a:xfrm rot="5400000">
            <a:off x="1703388" y="4370388"/>
            <a:ext cx="393700"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44045" name="Cloud">
            <a:extLst>
              <a:ext uri="{FF2B5EF4-FFF2-40B4-BE49-F238E27FC236}">
                <a16:creationId xmlns:a16="http://schemas.microsoft.com/office/drawing/2014/main" id="{1C0E1169-7D2F-43B2-98F5-A3E8B070EAC1}"/>
              </a:ext>
            </a:extLst>
          </p:cNvPr>
          <p:cNvSpPr>
            <a:spLocks noChangeAspect="1" noEditPoints="1" noChangeArrowheads="1"/>
          </p:cNvSpPr>
          <p:nvPr/>
        </p:nvSpPr>
        <p:spPr bwMode="auto">
          <a:xfrm rot="5400000">
            <a:off x="1843881" y="5093494"/>
            <a:ext cx="395288"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44050" name="Title 1">
            <a:extLst>
              <a:ext uri="{FF2B5EF4-FFF2-40B4-BE49-F238E27FC236}">
                <a16:creationId xmlns:a16="http://schemas.microsoft.com/office/drawing/2014/main" id="{FC9BD714-F5CE-4C3F-8922-7D49D647D548}"/>
              </a:ext>
            </a:extLst>
          </p:cNvPr>
          <p:cNvSpPr>
            <a:spLocks/>
          </p:cNvSpPr>
          <p:nvPr/>
        </p:nvSpPr>
        <p:spPr bwMode="auto">
          <a:xfrm>
            <a:off x="3432175" y="188913"/>
            <a:ext cx="5327650"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3429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3429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3429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3429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ZA" altLang="en-US" sz="3600" b="1">
                <a:solidFill>
                  <a:srgbClr val="632523"/>
                </a:solidFill>
                <a:cs typeface="Calibri" panose="020F0502020204030204" pitchFamily="34" charset="0"/>
              </a:rPr>
              <a:t>Phase 2 - Domination</a:t>
            </a:r>
            <a:endParaRPr lang="en-US" altLang="en-US" sz="3600" b="1">
              <a:solidFill>
                <a:srgbClr val="632523"/>
              </a:solidFill>
            </a:endParaRPr>
          </a:p>
        </p:txBody>
      </p:sp>
      <p:grpSp>
        <p:nvGrpSpPr>
          <p:cNvPr id="44051" name="Group 172">
            <a:extLst>
              <a:ext uri="{FF2B5EF4-FFF2-40B4-BE49-F238E27FC236}">
                <a16:creationId xmlns:a16="http://schemas.microsoft.com/office/drawing/2014/main" id="{42664984-23F2-4446-8324-07B7ED2D1438}"/>
              </a:ext>
            </a:extLst>
          </p:cNvPr>
          <p:cNvGrpSpPr>
            <a:grpSpLocks/>
          </p:cNvGrpSpPr>
          <p:nvPr/>
        </p:nvGrpSpPr>
        <p:grpSpPr bwMode="auto">
          <a:xfrm rot="3705946">
            <a:off x="4827588" y="4986338"/>
            <a:ext cx="1657350" cy="1943100"/>
            <a:chOff x="4368" y="1728"/>
            <a:chExt cx="1392" cy="1632"/>
          </a:xfrm>
        </p:grpSpPr>
        <p:grpSp>
          <p:nvGrpSpPr>
            <p:cNvPr id="44107" name="Group 173">
              <a:extLst>
                <a:ext uri="{FF2B5EF4-FFF2-40B4-BE49-F238E27FC236}">
                  <a16:creationId xmlns:a16="http://schemas.microsoft.com/office/drawing/2014/main" id="{BACCDA2D-2D20-438B-B92D-0F9545685A4B}"/>
                </a:ext>
              </a:extLst>
            </p:cNvPr>
            <p:cNvGrpSpPr>
              <a:grpSpLocks/>
            </p:cNvGrpSpPr>
            <p:nvPr/>
          </p:nvGrpSpPr>
          <p:grpSpPr bwMode="auto">
            <a:xfrm rot="4507976">
              <a:off x="4410" y="2502"/>
              <a:ext cx="720" cy="804"/>
              <a:chOff x="1610" y="1324"/>
              <a:chExt cx="720" cy="804"/>
            </a:xfrm>
          </p:grpSpPr>
          <p:sp>
            <p:nvSpPr>
              <p:cNvPr id="44132" name="plant">
                <a:extLst>
                  <a:ext uri="{FF2B5EF4-FFF2-40B4-BE49-F238E27FC236}">
                    <a16:creationId xmlns:a16="http://schemas.microsoft.com/office/drawing/2014/main" id="{D41D1A79-7312-4FD6-9F05-D18C5B70553E}"/>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33" name="plant">
                <a:extLst>
                  <a:ext uri="{FF2B5EF4-FFF2-40B4-BE49-F238E27FC236}">
                    <a16:creationId xmlns:a16="http://schemas.microsoft.com/office/drawing/2014/main" id="{E57D5949-5B9D-4CBD-9A6E-4B63642E2D4D}"/>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34" name="plant">
                <a:extLst>
                  <a:ext uri="{FF2B5EF4-FFF2-40B4-BE49-F238E27FC236}">
                    <a16:creationId xmlns:a16="http://schemas.microsoft.com/office/drawing/2014/main" id="{26EC864B-510E-4BD0-8D34-A5E87CEA91BC}"/>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35" name="plant">
                <a:extLst>
                  <a:ext uri="{FF2B5EF4-FFF2-40B4-BE49-F238E27FC236}">
                    <a16:creationId xmlns:a16="http://schemas.microsoft.com/office/drawing/2014/main" id="{1A86C53B-CC21-4CA6-9ECA-61DC7BB935B4}"/>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36" name="plant">
                <a:extLst>
                  <a:ext uri="{FF2B5EF4-FFF2-40B4-BE49-F238E27FC236}">
                    <a16:creationId xmlns:a16="http://schemas.microsoft.com/office/drawing/2014/main" id="{47BE6338-9850-49A6-B8AD-46C4392D1D43}"/>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37" name="plant">
                <a:extLst>
                  <a:ext uri="{FF2B5EF4-FFF2-40B4-BE49-F238E27FC236}">
                    <a16:creationId xmlns:a16="http://schemas.microsoft.com/office/drawing/2014/main" id="{2A68B2CB-A24C-4D7A-9508-62777E4EBEC7}"/>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38" name="plant">
                <a:extLst>
                  <a:ext uri="{FF2B5EF4-FFF2-40B4-BE49-F238E27FC236}">
                    <a16:creationId xmlns:a16="http://schemas.microsoft.com/office/drawing/2014/main" id="{D4821D22-FE8E-4A5F-85CD-D8724FAD61A4}"/>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44108" name="Group 181">
              <a:extLst>
                <a:ext uri="{FF2B5EF4-FFF2-40B4-BE49-F238E27FC236}">
                  <a16:creationId xmlns:a16="http://schemas.microsoft.com/office/drawing/2014/main" id="{A9B2723B-E099-4BD5-B896-6673215378ED}"/>
                </a:ext>
              </a:extLst>
            </p:cNvPr>
            <p:cNvGrpSpPr>
              <a:grpSpLocks/>
            </p:cNvGrpSpPr>
            <p:nvPr/>
          </p:nvGrpSpPr>
          <p:grpSpPr bwMode="auto">
            <a:xfrm rot="4293903">
              <a:off x="4842" y="1686"/>
              <a:ext cx="720" cy="804"/>
              <a:chOff x="1610" y="1324"/>
              <a:chExt cx="720" cy="804"/>
            </a:xfrm>
          </p:grpSpPr>
          <p:sp>
            <p:nvSpPr>
              <p:cNvPr id="44125" name="plant">
                <a:extLst>
                  <a:ext uri="{FF2B5EF4-FFF2-40B4-BE49-F238E27FC236}">
                    <a16:creationId xmlns:a16="http://schemas.microsoft.com/office/drawing/2014/main" id="{54EA7BF9-0C3E-4663-99BF-1E1E6BEFFBCA}"/>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26" name="plant">
                <a:extLst>
                  <a:ext uri="{FF2B5EF4-FFF2-40B4-BE49-F238E27FC236}">
                    <a16:creationId xmlns:a16="http://schemas.microsoft.com/office/drawing/2014/main" id="{1012CD18-818F-4AE9-A346-94D5CF49CE9C}"/>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27" name="plant">
                <a:extLst>
                  <a:ext uri="{FF2B5EF4-FFF2-40B4-BE49-F238E27FC236}">
                    <a16:creationId xmlns:a16="http://schemas.microsoft.com/office/drawing/2014/main" id="{ADEA5C6E-BF79-4E2A-86DD-A27FBDFC500B}"/>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28" name="plant">
                <a:extLst>
                  <a:ext uri="{FF2B5EF4-FFF2-40B4-BE49-F238E27FC236}">
                    <a16:creationId xmlns:a16="http://schemas.microsoft.com/office/drawing/2014/main" id="{043F9F6C-8F5F-4858-946A-2E71DF735F6E}"/>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29" name="plant">
                <a:extLst>
                  <a:ext uri="{FF2B5EF4-FFF2-40B4-BE49-F238E27FC236}">
                    <a16:creationId xmlns:a16="http://schemas.microsoft.com/office/drawing/2014/main" id="{D3D495E5-79A5-4696-83B3-255C4E4724EB}"/>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30" name="plant">
                <a:extLst>
                  <a:ext uri="{FF2B5EF4-FFF2-40B4-BE49-F238E27FC236}">
                    <a16:creationId xmlns:a16="http://schemas.microsoft.com/office/drawing/2014/main" id="{D304176F-098F-4C65-BD88-E0E9B01A1D50}"/>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31" name="plant">
                <a:extLst>
                  <a:ext uri="{FF2B5EF4-FFF2-40B4-BE49-F238E27FC236}">
                    <a16:creationId xmlns:a16="http://schemas.microsoft.com/office/drawing/2014/main" id="{F68B9880-529E-4522-8F7C-3B96F07C4B52}"/>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44109" name="Group 189">
              <a:extLst>
                <a:ext uri="{FF2B5EF4-FFF2-40B4-BE49-F238E27FC236}">
                  <a16:creationId xmlns:a16="http://schemas.microsoft.com/office/drawing/2014/main" id="{41B9E4CF-FB47-4E3A-8BF2-EDE3EF34D919}"/>
                </a:ext>
              </a:extLst>
            </p:cNvPr>
            <p:cNvGrpSpPr>
              <a:grpSpLocks/>
            </p:cNvGrpSpPr>
            <p:nvPr/>
          </p:nvGrpSpPr>
          <p:grpSpPr bwMode="auto">
            <a:xfrm rot="4387757">
              <a:off x="4554" y="2598"/>
              <a:ext cx="720" cy="804"/>
              <a:chOff x="1610" y="1324"/>
              <a:chExt cx="720" cy="804"/>
            </a:xfrm>
          </p:grpSpPr>
          <p:sp>
            <p:nvSpPr>
              <p:cNvPr id="44118" name="plant">
                <a:extLst>
                  <a:ext uri="{FF2B5EF4-FFF2-40B4-BE49-F238E27FC236}">
                    <a16:creationId xmlns:a16="http://schemas.microsoft.com/office/drawing/2014/main" id="{44F7EE75-5C09-4F29-9A48-FB085EA6C564}"/>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19" name="plant">
                <a:extLst>
                  <a:ext uri="{FF2B5EF4-FFF2-40B4-BE49-F238E27FC236}">
                    <a16:creationId xmlns:a16="http://schemas.microsoft.com/office/drawing/2014/main" id="{23D50084-90B1-4CC1-A3EB-472D1D7F4C9D}"/>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20" name="plant">
                <a:extLst>
                  <a:ext uri="{FF2B5EF4-FFF2-40B4-BE49-F238E27FC236}">
                    <a16:creationId xmlns:a16="http://schemas.microsoft.com/office/drawing/2014/main" id="{3150A694-6D32-4152-8C74-A5238B6F0F66}"/>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21" name="plant">
                <a:extLst>
                  <a:ext uri="{FF2B5EF4-FFF2-40B4-BE49-F238E27FC236}">
                    <a16:creationId xmlns:a16="http://schemas.microsoft.com/office/drawing/2014/main" id="{8BD57A3F-3CD9-41F0-A066-AA25578700AD}"/>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22" name="plant">
                <a:extLst>
                  <a:ext uri="{FF2B5EF4-FFF2-40B4-BE49-F238E27FC236}">
                    <a16:creationId xmlns:a16="http://schemas.microsoft.com/office/drawing/2014/main" id="{DB1EDF0F-64F2-4175-8F4B-4EC41CC832BE}"/>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23" name="plant">
                <a:extLst>
                  <a:ext uri="{FF2B5EF4-FFF2-40B4-BE49-F238E27FC236}">
                    <a16:creationId xmlns:a16="http://schemas.microsoft.com/office/drawing/2014/main" id="{3796B5D5-CA5D-4250-A639-81079D8BE4A6}"/>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24" name="plant">
                <a:extLst>
                  <a:ext uri="{FF2B5EF4-FFF2-40B4-BE49-F238E27FC236}">
                    <a16:creationId xmlns:a16="http://schemas.microsoft.com/office/drawing/2014/main" id="{AFF6923D-22C5-4B37-AED8-8095604DE911}"/>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44110" name="Group 197">
              <a:extLst>
                <a:ext uri="{FF2B5EF4-FFF2-40B4-BE49-F238E27FC236}">
                  <a16:creationId xmlns:a16="http://schemas.microsoft.com/office/drawing/2014/main" id="{BC6A1F8C-FCA7-4283-82C9-F04981FD5810}"/>
                </a:ext>
              </a:extLst>
            </p:cNvPr>
            <p:cNvGrpSpPr>
              <a:grpSpLocks/>
            </p:cNvGrpSpPr>
            <p:nvPr/>
          </p:nvGrpSpPr>
          <p:grpSpPr bwMode="auto">
            <a:xfrm rot="4348036">
              <a:off x="4998" y="1782"/>
              <a:ext cx="720" cy="804"/>
              <a:chOff x="1610" y="1324"/>
              <a:chExt cx="720" cy="804"/>
            </a:xfrm>
          </p:grpSpPr>
          <p:sp>
            <p:nvSpPr>
              <p:cNvPr id="44111" name="plant">
                <a:extLst>
                  <a:ext uri="{FF2B5EF4-FFF2-40B4-BE49-F238E27FC236}">
                    <a16:creationId xmlns:a16="http://schemas.microsoft.com/office/drawing/2014/main" id="{99B9EFAD-71B5-4915-9894-A748065859BA}"/>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12" name="plant">
                <a:extLst>
                  <a:ext uri="{FF2B5EF4-FFF2-40B4-BE49-F238E27FC236}">
                    <a16:creationId xmlns:a16="http://schemas.microsoft.com/office/drawing/2014/main" id="{0529CD02-09E4-4547-8FB3-AEEBB397B9EF}"/>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13" name="plant">
                <a:extLst>
                  <a:ext uri="{FF2B5EF4-FFF2-40B4-BE49-F238E27FC236}">
                    <a16:creationId xmlns:a16="http://schemas.microsoft.com/office/drawing/2014/main" id="{BDB98434-733B-4868-9838-43A1252EB9FD}"/>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14" name="plant">
                <a:extLst>
                  <a:ext uri="{FF2B5EF4-FFF2-40B4-BE49-F238E27FC236}">
                    <a16:creationId xmlns:a16="http://schemas.microsoft.com/office/drawing/2014/main" id="{7BD49E58-CFD3-46F8-9B2E-F31C1E3929F4}"/>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15" name="plant">
                <a:extLst>
                  <a:ext uri="{FF2B5EF4-FFF2-40B4-BE49-F238E27FC236}">
                    <a16:creationId xmlns:a16="http://schemas.microsoft.com/office/drawing/2014/main" id="{4D60CE1B-F7EB-4963-8D96-D5DADCDC287E}"/>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16" name="plant">
                <a:extLst>
                  <a:ext uri="{FF2B5EF4-FFF2-40B4-BE49-F238E27FC236}">
                    <a16:creationId xmlns:a16="http://schemas.microsoft.com/office/drawing/2014/main" id="{0705134A-695C-410D-ADEA-20EEA65904EC}"/>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4117" name="plant">
                <a:extLst>
                  <a:ext uri="{FF2B5EF4-FFF2-40B4-BE49-F238E27FC236}">
                    <a16:creationId xmlns:a16="http://schemas.microsoft.com/office/drawing/2014/main" id="{57C61D8A-9C66-4C73-96FC-87A884A75401}"/>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sp>
        <p:nvSpPr>
          <p:cNvPr id="2" name="Freeform 1">
            <a:extLst>
              <a:ext uri="{FF2B5EF4-FFF2-40B4-BE49-F238E27FC236}">
                <a16:creationId xmlns:a16="http://schemas.microsoft.com/office/drawing/2014/main" id="{5096B39B-5ED7-4641-A5D1-B9C2B63071FC}"/>
              </a:ext>
            </a:extLst>
          </p:cNvPr>
          <p:cNvSpPr/>
          <p:nvPr/>
        </p:nvSpPr>
        <p:spPr>
          <a:xfrm>
            <a:off x="3030539" y="-34925"/>
            <a:ext cx="1169987" cy="3244850"/>
          </a:xfrm>
          <a:custGeom>
            <a:avLst/>
            <a:gdLst>
              <a:gd name="connsiteX0" fmla="*/ 1290415 w 1504059"/>
              <a:gd name="connsiteY0" fmla="*/ 3221765 h 3221765"/>
              <a:gd name="connsiteX1" fmla="*/ 1281869 w 1504059"/>
              <a:gd name="connsiteY1" fmla="*/ 2503918 h 3221765"/>
              <a:gd name="connsiteX2" fmla="*/ 1187865 w 1504059"/>
              <a:gd name="connsiteY2" fmla="*/ 2025354 h 3221765"/>
              <a:gd name="connsiteX3" fmla="*/ 991312 w 1504059"/>
              <a:gd name="connsiteY3" fmla="*/ 1512606 h 3221765"/>
              <a:gd name="connsiteX4" fmla="*/ 726392 w 1504059"/>
              <a:gd name="connsiteY4" fmla="*/ 1068225 h 3221765"/>
              <a:gd name="connsiteX5" fmla="*/ 435835 w 1504059"/>
              <a:gd name="connsiteY5" fmla="*/ 581114 h 3221765"/>
              <a:gd name="connsiteX6" fmla="*/ 196553 w 1504059"/>
              <a:gd name="connsiteY6" fmla="*/ 230737 h 3221765"/>
              <a:gd name="connsiteX7" fmla="*/ 0 w 1504059"/>
              <a:gd name="connsiteY7" fmla="*/ 0 h 3221765"/>
              <a:gd name="connsiteX8" fmla="*/ 256373 w 1504059"/>
              <a:gd name="connsiteY8" fmla="*/ 8546 h 3221765"/>
              <a:gd name="connsiteX9" fmla="*/ 504201 w 1504059"/>
              <a:gd name="connsiteY9" fmla="*/ 307649 h 3221765"/>
              <a:gd name="connsiteX10" fmla="*/ 726392 w 1504059"/>
              <a:gd name="connsiteY10" fmla="*/ 649481 h 3221765"/>
              <a:gd name="connsiteX11" fmla="*/ 957129 w 1504059"/>
              <a:gd name="connsiteY11" fmla="*/ 1042587 h 3221765"/>
              <a:gd name="connsiteX12" fmla="*/ 1179319 w 1504059"/>
              <a:gd name="connsiteY12" fmla="*/ 1435694 h 3221765"/>
              <a:gd name="connsiteX13" fmla="*/ 1392964 w 1504059"/>
              <a:gd name="connsiteY13" fmla="*/ 1939896 h 3221765"/>
              <a:gd name="connsiteX14" fmla="*/ 1478422 w 1504059"/>
              <a:gd name="connsiteY14" fmla="*/ 2469735 h 3221765"/>
              <a:gd name="connsiteX15" fmla="*/ 1504059 w 1504059"/>
              <a:gd name="connsiteY15" fmla="*/ 2862842 h 3221765"/>
              <a:gd name="connsiteX16" fmla="*/ 1504059 w 1504059"/>
              <a:gd name="connsiteY16" fmla="*/ 3221765 h 3221765"/>
              <a:gd name="connsiteX17" fmla="*/ 1290415 w 1504059"/>
              <a:gd name="connsiteY17" fmla="*/ 3221765 h 3221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4059" h="3221765">
                <a:moveTo>
                  <a:pt x="1290415" y="3221765"/>
                </a:moveTo>
                <a:lnTo>
                  <a:pt x="1281869" y="2503918"/>
                </a:lnTo>
                <a:lnTo>
                  <a:pt x="1187865" y="2025354"/>
                </a:lnTo>
                <a:lnTo>
                  <a:pt x="991312" y="1512606"/>
                </a:lnTo>
                <a:lnTo>
                  <a:pt x="726392" y="1068225"/>
                </a:lnTo>
                <a:lnTo>
                  <a:pt x="435835" y="581114"/>
                </a:lnTo>
                <a:lnTo>
                  <a:pt x="196553" y="230737"/>
                </a:lnTo>
                <a:lnTo>
                  <a:pt x="0" y="0"/>
                </a:lnTo>
                <a:lnTo>
                  <a:pt x="256373" y="8546"/>
                </a:lnTo>
                <a:lnTo>
                  <a:pt x="504201" y="307649"/>
                </a:lnTo>
                <a:lnTo>
                  <a:pt x="726392" y="649481"/>
                </a:lnTo>
                <a:lnTo>
                  <a:pt x="957129" y="1042587"/>
                </a:lnTo>
                <a:lnTo>
                  <a:pt x="1179319" y="1435694"/>
                </a:lnTo>
                <a:lnTo>
                  <a:pt x="1392964" y="1939896"/>
                </a:lnTo>
                <a:lnTo>
                  <a:pt x="1478422" y="2469735"/>
                </a:lnTo>
                <a:lnTo>
                  <a:pt x="1504059" y="2862842"/>
                </a:lnTo>
                <a:lnTo>
                  <a:pt x="1504059" y="3221765"/>
                </a:lnTo>
                <a:lnTo>
                  <a:pt x="1290415" y="3221765"/>
                </a:lnTo>
                <a:close/>
              </a:path>
            </a:pathLst>
          </a:custGeom>
          <a:solidFill>
            <a:schemeClr val="accent1">
              <a:tint val="100000"/>
              <a:shade val="100000"/>
              <a:satMod val="13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a:solidFill>
                <a:prstClr val="white"/>
              </a:solidFill>
            </a:endParaRPr>
          </a:p>
        </p:txBody>
      </p:sp>
      <p:sp>
        <p:nvSpPr>
          <p:cNvPr id="44053" name="Cloud">
            <a:extLst>
              <a:ext uri="{FF2B5EF4-FFF2-40B4-BE49-F238E27FC236}">
                <a16:creationId xmlns:a16="http://schemas.microsoft.com/office/drawing/2014/main" id="{9B34F4B8-5D3D-4D2D-B54C-1693D331A8FB}"/>
              </a:ext>
            </a:extLst>
          </p:cNvPr>
          <p:cNvSpPr>
            <a:spLocks noChangeAspect="1" noEditPoints="1" noChangeArrowheads="1"/>
          </p:cNvSpPr>
          <p:nvPr/>
        </p:nvSpPr>
        <p:spPr bwMode="auto">
          <a:xfrm rot="5400000">
            <a:off x="4072731" y="2728119"/>
            <a:ext cx="395288"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5" name="Freeform 4">
            <a:extLst>
              <a:ext uri="{FF2B5EF4-FFF2-40B4-BE49-F238E27FC236}">
                <a16:creationId xmlns:a16="http://schemas.microsoft.com/office/drawing/2014/main" id="{DB54C522-F980-41FA-8632-9B5AF10BA92C}"/>
              </a:ext>
            </a:extLst>
          </p:cNvPr>
          <p:cNvSpPr/>
          <p:nvPr/>
        </p:nvSpPr>
        <p:spPr>
          <a:xfrm>
            <a:off x="4002089" y="3614738"/>
            <a:ext cx="674687" cy="3243262"/>
          </a:xfrm>
          <a:custGeom>
            <a:avLst/>
            <a:gdLst>
              <a:gd name="connsiteX0" fmla="*/ 0 w 632389"/>
              <a:gd name="connsiteY0" fmla="*/ 0 h 3290131"/>
              <a:gd name="connsiteX1" fmla="*/ 170916 w 632389"/>
              <a:gd name="connsiteY1" fmla="*/ 0 h 3290131"/>
              <a:gd name="connsiteX2" fmla="*/ 170916 w 632389"/>
              <a:gd name="connsiteY2" fmla="*/ 1563880 h 3290131"/>
              <a:gd name="connsiteX3" fmla="*/ 196554 w 632389"/>
              <a:gd name="connsiteY3" fmla="*/ 1905712 h 3290131"/>
              <a:gd name="connsiteX4" fmla="*/ 282012 w 632389"/>
              <a:gd name="connsiteY4" fmla="*/ 2187723 h 3290131"/>
              <a:gd name="connsiteX5" fmla="*/ 487111 w 632389"/>
              <a:gd name="connsiteY5" fmla="*/ 2862841 h 3290131"/>
              <a:gd name="connsiteX6" fmla="*/ 632389 w 632389"/>
              <a:gd name="connsiteY6" fmla="*/ 3264493 h 3290131"/>
              <a:gd name="connsiteX7" fmla="*/ 512748 w 632389"/>
              <a:gd name="connsiteY7" fmla="*/ 3290131 h 3290131"/>
              <a:gd name="connsiteX8" fmla="*/ 333286 w 632389"/>
              <a:gd name="connsiteY8" fmla="*/ 2811566 h 3290131"/>
              <a:gd name="connsiteX9" fmla="*/ 128187 w 632389"/>
              <a:gd name="connsiteY9" fmla="*/ 2187723 h 3290131"/>
              <a:gd name="connsiteX10" fmla="*/ 42729 w 632389"/>
              <a:gd name="connsiteY10" fmla="*/ 1811708 h 3290131"/>
              <a:gd name="connsiteX11" fmla="*/ 17092 w 632389"/>
              <a:gd name="connsiteY11" fmla="*/ 1350236 h 3290131"/>
              <a:gd name="connsiteX12" fmla="*/ 0 w 632389"/>
              <a:gd name="connsiteY12" fmla="*/ 0 h 329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2389" h="3290131">
                <a:moveTo>
                  <a:pt x="0" y="0"/>
                </a:moveTo>
                <a:lnTo>
                  <a:pt x="170916" y="0"/>
                </a:lnTo>
                <a:lnTo>
                  <a:pt x="170916" y="1563880"/>
                </a:lnTo>
                <a:lnTo>
                  <a:pt x="196554" y="1905712"/>
                </a:lnTo>
                <a:lnTo>
                  <a:pt x="282012" y="2187723"/>
                </a:lnTo>
                <a:lnTo>
                  <a:pt x="487111" y="2862841"/>
                </a:lnTo>
                <a:lnTo>
                  <a:pt x="632389" y="3264493"/>
                </a:lnTo>
                <a:lnTo>
                  <a:pt x="512748" y="3290131"/>
                </a:lnTo>
                <a:lnTo>
                  <a:pt x="333286" y="2811566"/>
                </a:lnTo>
                <a:lnTo>
                  <a:pt x="128187" y="2187723"/>
                </a:lnTo>
                <a:lnTo>
                  <a:pt x="42729" y="1811708"/>
                </a:lnTo>
                <a:lnTo>
                  <a:pt x="17092" y="1350236"/>
                </a:lnTo>
                <a:cubicBezTo>
                  <a:pt x="14243" y="911552"/>
                  <a:pt x="11395" y="472867"/>
                  <a:pt x="0" y="0"/>
                </a:cubicBezTo>
                <a:close/>
              </a:path>
            </a:pathLst>
          </a:custGeom>
          <a:solidFill>
            <a:schemeClr val="accent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a:solidFill>
                <a:prstClr val="white"/>
              </a:solidFill>
            </a:endParaRPr>
          </a:p>
        </p:txBody>
      </p:sp>
      <p:grpSp>
        <p:nvGrpSpPr>
          <p:cNvPr id="105" name="Group 104">
            <a:extLst>
              <a:ext uri="{FF2B5EF4-FFF2-40B4-BE49-F238E27FC236}">
                <a16:creationId xmlns:a16="http://schemas.microsoft.com/office/drawing/2014/main" id="{A04ACF42-0487-43B2-8771-5ECA40B41F60}"/>
              </a:ext>
            </a:extLst>
          </p:cNvPr>
          <p:cNvGrpSpPr>
            <a:grpSpLocks/>
          </p:cNvGrpSpPr>
          <p:nvPr/>
        </p:nvGrpSpPr>
        <p:grpSpPr bwMode="auto">
          <a:xfrm>
            <a:off x="1574801" y="2924175"/>
            <a:ext cx="201613" cy="1028700"/>
            <a:chOff x="50827" y="2790241"/>
            <a:chExt cx="300073" cy="1161972"/>
          </a:xfrm>
        </p:grpSpPr>
        <p:grpSp>
          <p:nvGrpSpPr>
            <p:cNvPr id="44101" name="Group 736">
              <a:extLst>
                <a:ext uri="{FF2B5EF4-FFF2-40B4-BE49-F238E27FC236}">
                  <a16:creationId xmlns:a16="http://schemas.microsoft.com/office/drawing/2014/main" id="{7F886122-DC62-43CC-B157-17CD8FE48E17}"/>
                </a:ext>
              </a:extLst>
            </p:cNvPr>
            <p:cNvGrpSpPr>
              <a:grpSpLocks/>
            </p:cNvGrpSpPr>
            <p:nvPr/>
          </p:nvGrpSpPr>
          <p:grpSpPr bwMode="auto">
            <a:xfrm rot="10800000">
              <a:off x="98488" y="2790241"/>
              <a:ext cx="252412" cy="258762"/>
              <a:chOff x="7725" y="-7725"/>
              <a:chExt cx="829329" cy="1257969"/>
            </a:xfrm>
          </p:grpSpPr>
          <p:pic>
            <p:nvPicPr>
              <p:cNvPr id="110" name="Picture 109" descr="D:\Desktop\(4) IED immediate safety response\C-IED route clearance drills\Cied drills graphics\SOLDIER2-SMALL.png">
                <a:extLst>
                  <a:ext uri="{FF2B5EF4-FFF2-40B4-BE49-F238E27FC236}">
                    <a16:creationId xmlns:a16="http://schemas.microsoft.com/office/drawing/2014/main" id="{2B136697-9AA6-455B-AB2C-0B39D682AC73}"/>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44106" name="Oval 738">
                <a:extLst>
                  <a:ext uri="{FF2B5EF4-FFF2-40B4-BE49-F238E27FC236}">
                    <a16:creationId xmlns:a16="http://schemas.microsoft.com/office/drawing/2014/main" id="{FD12BA50-220F-4256-B7AD-30807D0379DE}"/>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44102" name="Group 736">
              <a:extLst>
                <a:ext uri="{FF2B5EF4-FFF2-40B4-BE49-F238E27FC236}">
                  <a16:creationId xmlns:a16="http://schemas.microsoft.com/office/drawing/2014/main" id="{EC2E5981-F896-4651-9AD3-6C3B4E63DE1E}"/>
                </a:ext>
              </a:extLst>
            </p:cNvPr>
            <p:cNvGrpSpPr>
              <a:grpSpLocks/>
            </p:cNvGrpSpPr>
            <p:nvPr/>
          </p:nvGrpSpPr>
          <p:grpSpPr bwMode="auto">
            <a:xfrm rot="10800000">
              <a:off x="50827" y="3693451"/>
              <a:ext cx="252412" cy="258762"/>
              <a:chOff x="7725" y="-7725"/>
              <a:chExt cx="829329" cy="1257969"/>
            </a:xfrm>
          </p:grpSpPr>
          <p:pic>
            <p:nvPicPr>
              <p:cNvPr id="108" name="Picture 107" descr="D:\Desktop\(4) IED immediate safety response\C-IED route clearance drills\Cied drills graphics\SOLDIER2-SMALL.png">
                <a:extLst>
                  <a:ext uri="{FF2B5EF4-FFF2-40B4-BE49-F238E27FC236}">
                    <a16:creationId xmlns:a16="http://schemas.microsoft.com/office/drawing/2014/main" id="{B486778D-27D7-4CE9-A6A3-5B5635BF05BF}"/>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44104" name="Oval 738">
                <a:extLst>
                  <a:ext uri="{FF2B5EF4-FFF2-40B4-BE49-F238E27FC236}">
                    <a16:creationId xmlns:a16="http://schemas.microsoft.com/office/drawing/2014/main" id="{E653B4D1-C73A-4A74-929F-050D74F4016D}"/>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sp>
        <p:nvSpPr>
          <p:cNvPr id="115" name="Oval 114">
            <a:extLst>
              <a:ext uri="{FF2B5EF4-FFF2-40B4-BE49-F238E27FC236}">
                <a16:creationId xmlns:a16="http://schemas.microsoft.com/office/drawing/2014/main" id="{65E7DC43-64EA-4A8E-97FF-B77989008BAA}"/>
              </a:ext>
            </a:extLst>
          </p:cNvPr>
          <p:cNvSpPr/>
          <p:nvPr/>
        </p:nvSpPr>
        <p:spPr>
          <a:xfrm rot="20853623">
            <a:off x="1471612" y="-65088"/>
            <a:ext cx="1698626" cy="1281113"/>
          </a:xfrm>
          <a:prstGeom prst="ellipse">
            <a:avLst/>
          </a:prstGeom>
          <a:solidFill>
            <a:schemeClr val="tx2">
              <a:lumMod val="60000"/>
              <a:lumOff val="40000"/>
              <a:alpha val="4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2100">
              <a:solidFill>
                <a:prstClr val="white"/>
              </a:solidFill>
            </a:endParaRPr>
          </a:p>
        </p:txBody>
      </p:sp>
      <p:sp>
        <p:nvSpPr>
          <p:cNvPr id="116" name="Oval 115">
            <a:extLst>
              <a:ext uri="{FF2B5EF4-FFF2-40B4-BE49-F238E27FC236}">
                <a16:creationId xmlns:a16="http://schemas.microsoft.com/office/drawing/2014/main" id="{A73903A3-D872-4F97-9AF3-B55AFD54C270}"/>
              </a:ext>
            </a:extLst>
          </p:cNvPr>
          <p:cNvSpPr/>
          <p:nvPr/>
        </p:nvSpPr>
        <p:spPr>
          <a:xfrm rot="1898929">
            <a:off x="8918576" y="-7938"/>
            <a:ext cx="1698625" cy="1279526"/>
          </a:xfrm>
          <a:prstGeom prst="ellipse">
            <a:avLst/>
          </a:prstGeom>
          <a:solidFill>
            <a:schemeClr val="tx2">
              <a:lumMod val="60000"/>
              <a:lumOff val="40000"/>
              <a:alpha val="4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2100">
              <a:solidFill>
                <a:prstClr val="white"/>
              </a:solidFill>
            </a:endParaRPr>
          </a:p>
        </p:txBody>
      </p:sp>
      <p:grpSp>
        <p:nvGrpSpPr>
          <p:cNvPr id="117" name="Group 116">
            <a:extLst>
              <a:ext uri="{FF2B5EF4-FFF2-40B4-BE49-F238E27FC236}">
                <a16:creationId xmlns:a16="http://schemas.microsoft.com/office/drawing/2014/main" id="{43A30913-A6AF-4E40-A57A-FBCEE7D32092}"/>
              </a:ext>
            </a:extLst>
          </p:cNvPr>
          <p:cNvGrpSpPr>
            <a:grpSpLocks/>
          </p:cNvGrpSpPr>
          <p:nvPr/>
        </p:nvGrpSpPr>
        <p:grpSpPr bwMode="auto">
          <a:xfrm rot="-727282">
            <a:off x="1852613" y="392113"/>
            <a:ext cx="1033462" cy="309562"/>
            <a:chOff x="10573486" y="1009841"/>
            <a:chExt cx="1479566" cy="367251"/>
          </a:xfrm>
        </p:grpSpPr>
        <p:grpSp>
          <p:nvGrpSpPr>
            <p:cNvPr id="44092" name="Group 733">
              <a:extLst>
                <a:ext uri="{FF2B5EF4-FFF2-40B4-BE49-F238E27FC236}">
                  <a16:creationId xmlns:a16="http://schemas.microsoft.com/office/drawing/2014/main" id="{05EF72BA-C755-4232-A83E-3847A5CAA640}"/>
                </a:ext>
              </a:extLst>
            </p:cNvPr>
            <p:cNvGrpSpPr>
              <a:grpSpLocks/>
            </p:cNvGrpSpPr>
            <p:nvPr/>
          </p:nvGrpSpPr>
          <p:grpSpPr bwMode="auto">
            <a:xfrm rot="-5640000">
              <a:off x="11784765" y="1108804"/>
              <a:ext cx="279400" cy="257175"/>
              <a:chOff x="0" y="0"/>
              <a:chExt cx="829329" cy="1257969"/>
            </a:xfrm>
          </p:grpSpPr>
          <p:pic>
            <p:nvPicPr>
              <p:cNvPr id="125" name="Picture 124" descr="D:\Desktop\(4) IED immediate safety response\C-IED route clearance drills\Cied drills graphics\SOLDIER2-SMALL.png">
                <a:extLst>
                  <a:ext uri="{FF2B5EF4-FFF2-40B4-BE49-F238E27FC236}">
                    <a16:creationId xmlns:a16="http://schemas.microsoft.com/office/drawing/2014/main" id="{2B7AB039-ED84-4F1A-B004-E979BD9D5AB1}"/>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44100" name="Oval 735">
                <a:extLst>
                  <a:ext uri="{FF2B5EF4-FFF2-40B4-BE49-F238E27FC236}">
                    <a16:creationId xmlns:a16="http://schemas.microsoft.com/office/drawing/2014/main" id="{D32B9260-FD3E-4EF5-B1A4-B0FD55938D35}"/>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44093" name="Group 733">
              <a:extLst>
                <a:ext uri="{FF2B5EF4-FFF2-40B4-BE49-F238E27FC236}">
                  <a16:creationId xmlns:a16="http://schemas.microsoft.com/office/drawing/2014/main" id="{F29FF343-FCC0-420F-B5D7-E8CDF240CB73}"/>
                </a:ext>
              </a:extLst>
            </p:cNvPr>
            <p:cNvGrpSpPr>
              <a:grpSpLocks/>
            </p:cNvGrpSpPr>
            <p:nvPr/>
          </p:nvGrpSpPr>
          <p:grpSpPr bwMode="auto">
            <a:xfrm rot="-6300000">
              <a:off x="10562374" y="1020953"/>
              <a:ext cx="279400" cy="257175"/>
              <a:chOff x="0" y="0"/>
              <a:chExt cx="829329" cy="1257969"/>
            </a:xfrm>
          </p:grpSpPr>
          <p:pic>
            <p:nvPicPr>
              <p:cNvPr id="123" name="Picture 122" descr="D:\Desktop\(4) IED immediate safety response\C-IED route clearance drills\Cied drills graphics\SOLDIER2-SMALL.png">
                <a:extLst>
                  <a:ext uri="{FF2B5EF4-FFF2-40B4-BE49-F238E27FC236}">
                    <a16:creationId xmlns:a16="http://schemas.microsoft.com/office/drawing/2014/main" id="{EBA2C575-FC5F-4D22-8E79-1734C24CB568}"/>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44098" name="Oval 735">
                <a:extLst>
                  <a:ext uri="{FF2B5EF4-FFF2-40B4-BE49-F238E27FC236}">
                    <a16:creationId xmlns:a16="http://schemas.microsoft.com/office/drawing/2014/main" id="{779F3B9F-4F91-46D1-ADF3-26EDAED88909}"/>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44094" name="Group 736">
              <a:extLst>
                <a:ext uri="{FF2B5EF4-FFF2-40B4-BE49-F238E27FC236}">
                  <a16:creationId xmlns:a16="http://schemas.microsoft.com/office/drawing/2014/main" id="{A9B59DC8-E3D0-43AA-8424-27231B7E4A38}"/>
                </a:ext>
              </a:extLst>
            </p:cNvPr>
            <p:cNvGrpSpPr>
              <a:grpSpLocks/>
            </p:cNvGrpSpPr>
            <p:nvPr/>
          </p:nvGrpSpPr>
          <p:grpSpPr bwMode="auto">
            <a:xfrm rot="-5400000">
              <a:off x="11198235" y="1037987"/>
              <a:ext cx="252412" cy="258762"/>
              <a:chOff x="7725" y="-7725"/>
              <a:chExt cx="829329" cy="1257969"/>
            </a:xfrm>
          </p:grpSpPr>
          <p:pic>
            <p:nvPicPr>
              <p:cNvPr id="121" name="Picture 120" descr="D:\Desktop\(4) IED immediate safety response\C-IED route clearance drills\Cied drills graphics\SOLDIER2-SMALL.png">
                <a:extLst>
                  <a:ext uri="{FF2B5EF4-FFF2-40B4-BE49-F238E27FC236}">
                    <a16:creationId xmlns:a16="http://schemas.microsoft.com/office/drawing/2014/main" id="{608D764C-4E85-4C68-8DDD-F5EBA081E1E9}"/>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44096" name="Oval 738">
                <a:extLst>
                  <a:ext uri="{FF2B5EF4-FFF2-40B4-BE49-F238E27FC236}">
                    <a16:creationId xmlns:a16="http://schemas.microsoft.com/office/drawing/2014/main" id="{DBF4A0B0-659E-4AAB-9C7B-07229C4B22F6}"/>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grpSp>
        <p:nvGrpSpPr>
          <p:cNvPr id="127" name="Group 126">
            <a:extLst>
              <a:ext uri="{FF2B5EF4-FFF2-40B4-BE49-F238E27FC236}">
                <a16:creationId xmlns:a16="http://schemas.microsoft.com/office/drawing/2014/main" id="{14D8E6A3-A522-4B56-92FF-CB280B8FB054}"/>
              </a:ext>
            </a:extLst>
          </p:cNvPr>
          <p:cNvGrpSpPr>
            <a:grpSpLocks/>
          </p:cNvGrpSpPr>
          <p:nvPr/>
        </p:nvGrpSpPr>
        <p:grpSpPr bwMode="auto">
          <a:xfrm rot="1312754">
            <a:off x="9288463" y="392113"/>
            <a:ext cx="1035050" cy="309562"/>
            <a:chOff x="10573486" y="1009841"/>
            <a:chExt cx="1479566" cy="367251"/>
          </a:xfrm>
        </p:grpSpPr>
        <p:grpSp>
          <p:nvGrpSpPr>
            <p:cNvPr id="44083" name="Group 733">
              <a:extLst>
                <a:ext uri="{FF2B5EF4-FFF2-40B4-BE49-F238E27FC236}">
                  <a16:creationId xmlns:a16="http://schemas.microsoft.com/office/drawing/2014/main" id="{AC12FAA0-7FE9-42B1-A7E9-1993C0E0B7C1}"/>
                </a:ext>
              </a:extLst>
            </p:cNvPr>
            <p:cNvGrpSpPr>
              <a:grpSpLocks/>
            </p:cNvGrpSpPr>
            <p:nvPr/>
          </p:nvGrpSpPr>
          <p:grpSpPr bwMode="auto">
            <a:xfrm rot="-5640000">
              <a:off x="11784765" y="1108804"/>
              <a:ext cx="279400" cy="257175"/>
              <a:chOff x="0" y="0"/>
              <a:chExt cx="829329" cy="1257969"/>
            </a:xfrm>
          </p:grpSpPr>
          <p:pic>
            <p:nvPicPr>
              <p:cNvPr id="184" name="Picture 183" descr="D:\Desktop\(4) IED immediate safety response\C-IED route clearance drills\Cied drills graphics\SOLDIER2-SMALL.png">
                <a:extLst>
                  <a:ext uri="{FF2B5EF4-FFF2-40B4-BE49-F238E27FC236}">
                    <a16:creationId xmlns:a16="http://schemas.microsoft.com/office/drawing/2014/main" id="{0D06B346-E342-4FC2-8CAF-F96F59424306}"/>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44091" name="Oval 735">
                <a:extLst>
                  <a:ext uri="{FF2B5EF4-FFF2-40B4-BE49-F238E27FC236}">
                    <a16:creationId xmlns:a16="http://schemas.microsoft.com/office/drawing/2014/main" id="{A8C9B2BD-211F-4E6D-A351-10C2CCBDF29B}"/>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44084" name="Group 733">
              <a:extLst>
                <a:ext uri="{FF2B5EF4-FFF2-40B4-BE49-F238E27FC236}">
                  <a16:creationId xmlns:a16="http://schemas.microsoft.com/office/drawing/2014/main" id="{841CBDD6-C316-432A-8C71-1A830905A5B8}"/>
                </a:ext>
              </a:extLst>
            </p:cNvPr>
            <p:cNvGrpSpPr>
              <a:grpSpLocks/>
            </p:cNvGrpSpPr>
            <p:nvPr/>
          </p:nvGrpSpPr>
          <p:grpSpPr bwMode="auto">
            <a:xfrm rot="-6300000">
              <a:off x="10562374" y="1020953"/>
              <a:ext cx="279400" cy="257175"/>
              <a:chOff x="0" y="0"/>
              <a:chExt cx="829329" cy="1257969"/>
            </a:xfrm>
          </p:grpSpPr>
          <p:pic>
            <p:nvPicPr>
              <p:cNvPr id="148" name="Picture 147" descr="D:\Desktop\(4) IED immediate safety response\C-IED route clearance drills\Cied drills graphics\SOLDIER2-SMALL.png">
                <a:extLst>
                  <a:ext uri="{FF2B5EF4-FFF2-40B4-BE49-F238E27FC236}">
                    <a16:creationId xmlns:a16="http://schemas.microsoft.com/office/drawing/2014/main" id="{2E628329-5743-4DB8-BCA8-0D8333A7C6EF}"/>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44089" name="Oval 735">
                <a:extLst>
                  <a:ext uri="{FF2B5EF4-FFF2-40B4-BE49-F238E27FC236}">
                    <a16:creationId xmlns:a16="http://schemas.microsoft.com/office/drawing/2014/main" id="{C2462902-8940-45AE-A8CB-03E20A532D3D}"/>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44085" name="Group 736">
              <a:extLst>
                <a:ext uri="{FF2B5EF4-FFF2-40B4-BE49-F238E27FC236}">
                  <a16:creationId xmlns:a16="http://schemas.microsoft.com/office/drawing/2014/main" id="{8D513104-CBA0-4F3C-8E1F-202838F13CE0}"/>
                </a:ext>
              </a:extLst>
            </p:cNvPr>
            <p:cNvGrpSpPr>
              <a:grpSpLocks/>
            </p:cNvGrpSpPr>
            <p:nvPr/>
          </p:nvGrpSpPr>
          <p:grpSpPr bwMode="auto">
            <a:xfrm rot="-5400000">
              <a:off x="11198235" y="1037987"/>
              <a:ext cx="252412" cy="258762"/>
              <a:chOff x="7725" y="-7725"/>
              <a:chExt cx="829329" cy="1257969"/>
            </a:xfrm>
          </p:grpSpPr>
          <p:pic>
            <p:nvPicPr>
              <p:cNvPr id="131" name="Picture 130" descr="D:\Desktop\(4) IED immediate safety response\C-IED route clearance drills\Cied drills graphics\SOLDIER2-SMALL.png">
                <a:extLst>
                  <a:ext uri="{FF2B5EF4-FFF2-40B4-BE49-F238E27FC236}">
                    <a16:creationId xmlns:a16="http://schemas.microsoft.com/office/drawing/2014/main" id="{A918F6F2-01D5-46E4-A637-910A67496AF1}"/>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44087" name="Oval 738">
                <a:extLst>
                  <a:ext uri="{FF2B5EF4-FFF2-40B4-BE49-F238E27FC236}">
                    <a16:creationId xmlns:a16="http://schemas.microsoft.com/office/drawing/2014/main" id="{D1810348-2A2C-416E-A50E-746CB2743B1E}"/>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grpSp>
        <p:nvGrpSpPr>
          <p:cNvPr id="186" name="Group 185">
            <a:extLst>
              <a:ext uri="{FF2B5EF4-FFF2-40B4-BE49-F238E27FC236}">
                <a16:creationId xmlns:a16="http://schemas.microsoft.com/office/drawing/2014/main" id="{6D900FC3-CD6D-4557-831C-420D9F326BC2}"/>
              </a:ext>
            </a:extLst>
          </p:cNvPr>
          <p:cNvGrpSpPr>
            <a:grpSpLocks/>
          </p:cNvGrpSpPr>
          <p:nvPr/>
        </p:nvGrpSpPr>
        <p:grpSpPr bwMode="auto">
          <a:xfrm rot="8090107">
            <a:off x="9379744" y="6111082"/>
            <a:ext cx="1035050" cy="309562"/>
            <a:chOff x="10573486" y="1009841"/>
            <a:chExt cx="1479566" cy="367251"/>
          </a:xfrm>
        </p:grpSpPr>
        <p:grpSp>
          <p:nvGrpSpPr>
            <p:cNvPr id="44074" name="Group 733">
              <a:extLst>
                <a:ext uri="{FF2B5EF4-FFF2-40B4-BE49-F238E27FC236}">
                  <a16:creationId xmlns:a16="http://schemas.microsoft.com/office/drawing/2014/main" id="{74CD6400-055D-412C-B9FA-9907F8560105}"/>
                </a:ext>
              </a:extLst>
            </p:cNvPr>
            <p:cNvGrpSpPr>
              <a:grpSpLocks/>
            </p:cNvGrpSpPr>
            <p:nvPr/>
          </p:nvGrpSpPr>
          <p:grpSpPr bwMode="auto">
            <a:xfrm rot="-5640000">
              <a:off x="11784765" y="1108804"/>
              <a:ext cx="279400" cy="257175"/>
              <a:chOff x="0" y="0"/>
              <a:chExt cx="829329" cy="1257969"/>
            </a:xfrm>
          </p:grpSpPr>
          <p:pic>
            <p:nvPicPr>
              <p:cNvPr id="194" name="Picture 193" descr="D:\Desktop\(4) IED immediate safety response\C-IED route clearance drills\Cied drills graphics\SOLDIER2-SMALL.png">
                <a:extLst>
                  <a:ext uri="{FF2B5EF4-FFF2-40B4-BE49-F238E27FC236}">
                    <a16:creationId xmlns:a16="http://schemas.microsoft.com/office/drawing/2014/main" id="{CE75AC39-7843-4A8C-9D8D-46BCCDFA8CE5}"/>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44082" name="Oval 735">
                <a:extLst>
                  <a:ext uri="{FF2B5EF4-FFF2-40B4-BE49-F238E27FC236}">
                    <a16:creationId xmlns:a16="http://schemas.microsoft.com/office/drawing/2014/main" id="{ED71C00F-A97A-47D7-AE44-6E5059F72321}"/>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44075" name="Group 733">
              <a:extLst>
                <a:ext uri="{FF2B5EF4-FFF2-40B4-BE49-F238E27FC236}">
                  <a16:creationId xmlns:a16="http://schemas.microsoft.com/office/drawing/2014/main" id="{3762D0A8-F071-48C2-BC6D-1AB2B069232A}"/>
                </a:ext>
              </a:extLst>
            </p:cNvPr>
            <p:cNvGrpSpPr>
              <a:grpSpLocks/>
            </p:cNvGrpSpPr>
            <p:nvPr/>
          </p:nvGrpSpPr>
          <p:grpSpPr bwMode="auto">
            <a:xfrm rot="-6300000">
              <a:off x="10562374" y="1020953"/>
              <a:ext cx="279400" cy="257175"/>
              <a:chOff x="0" y="0"/>
              <a:chExt cx="829329" cy="1257969"/>
            </a:xfrm>
          </p:grpSpPr>
          <p:pic>
            <p:nvPicPr>
              <p:cNvPr id="192" name="Picture 191" descr="D:\Desktop\(4) IED immediate safety response\C-IED route clearance drills\Cied drills graphics\SOLDIER2-SMALL.png">
                <a:extLst>
                  <a:ext uri="{FF2B5EF4-FFF2-40B4-BE49-F238E27FC236}">
                    <a16:creationId xmlns:a16="http://schemas.microsoft.com/office/drawing/2014/main" id="{7C8F28E3-6501-4113-858E-91AFAB2CF4B2}"/>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44080" name="Oval 735">
                <a:extLst>
                  <a:ext uri="{FF2B5EF4-FFF2-40B4-BE49-F238E27FC236}">
                    <a16:creationId xmlns:a16="http://schemas.microsoft.com/office/drawing/2014/main" id="{18C3FD39-7DB6-4219-B924-1A4A7DB24169}"/>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44076" name="Group 736">
              <a:extLst>
                <a:ext uri="{FF2B5EF4-FFF2-40B4-BE49-F238E27FC236}">
                  <a16:creationId xmlns:a16="http://schemas.microsoft.com/office/drawing/2014/main" id="{EF0D6F96-9D6E-4FCC-B19C-031A0533791C}"/>
                </a:ext>
              </a:extLst>
            </p:cNvPr>
            <p:cNvGrpSpPr>
              <a:grpSpLocks/>
            </p:cNvGrpSpPr>
            <p:nvPr/>
          </p:nvGrpSpPr>
          <p:grpSpPr bwMode="auto">
            <a:xfrm rot="-5400000">
              <a:off x="11198235" y="1037987"/>
              <a:ext cx="252412" cy="258762"/>
              <a:chOff x="7725" y="-7725"/>
              <a:chExt cx="829329" cy="1257969"/>
            </a:xfrm>
          </p:grpSpPr>
          <p:pic>
            <p:nvPicPr>
              <p:cNvPr id="190" name="Picture 189" descr="D:\Desktop\(4) IED immediate safety response\C-IED route clearance drills\Cied drills graphics\SOLDIER2-SMALL.png">
                <a:extLst>
                  <a:ext uri="{FF2B5EF4-FFF2-40B4-BE49-F238E27FC236}">
                    <a16:creationId xmlns:a16="http://schemas.microsoft.com/office/drawing/2014/main" id="{49BACEAD-81F9-40E5-830A-D2D546BC6B37}"/>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44078" name="Oval 738">
                <a:extLst>
                  <a:ext uri="{FF2B5EF4-FFF2-40B4-BE49-F238E27FC236}">
                    <a16:creationId xmlns:a16="http://schemas.microsoft.com/office/drawing/2014/main" id="{FD719E55-1072-4978-B8D6-D4C25257B16B}"/>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grpSp>
        <p:nvGrpSpPr>
          <p:cNvPr id="196" name="Group 195">
            <a:extLst>
              <a:ext uri="{FF2B5EF4-FFF2-40B4-BE49-F238E27FC236}">
                <a16:creationId xmlns:a16="http://schemas.microsoft.com/office/drawing/2014/main" id="{AA7A8E6F-5F32-401E-96A1-DF458E2B9ED0}"/>
              </a:ext>
            </a:extLst>
          </p:cNvPr>
          <p:cNvGrpSpPr>
            <a:grpSpLocks/>
          </p:cNvGrpSpPr>
          <p:nvPr/>
        </p:nvGrpSpPr>
        <p:grpSpPr bwMode="auto">
          <a:xfrm rot="-8135284">
            <a:off x="1658938" y="6110288"/>
            <a:ext cx="1035050" cy="309562"/>
            <a:chOff x="10573486" y="1009841"/>
            <a:chExt cx="1479566" cy="367251"/>
          </a:xfrm>
        </p:grpSpPr>
        <p:grpSp>
          <p:nvGrpSpPr>
            <p:cNvPr id="44065" name="Group 733">
              <a:extLst>
                <a:ext uri="{FF2B5EF4-FFF2-40B4-BE49-F238E27FC236}">
                  <a16:creationId xmlns:a16="http://schemas.microsoft.com/office/drawing/2014/main" id="{364253DA-75FD-4BE3-A080-D608FB70CA7E}"/>
                </a:ext>
              </a:extLst>
            </p:cNvPr>
            <p:cNvGrpSpPr>
              <a:grpSpLocks/>
            </p:cNvGrpSpPr>
            <p:nvPr/>
          </p:nvGrpSpPr>
          <p:grpSpPr bwMode="auto">
            <a:xfrm rot="-5640000">
              <a:off x="11784765" y="1108804"/>
              <a:ext cx="279400" cy="257175"/>
              <a:chOff x="0" y="0"/>
              <a:chExt cx="829329" cy="1257969"/>
            </a:xfrm>
          </p:grpSpPr>
          <p:pic>
            <p:nvPicPr>
              <p:cNvPr id="204" name="Picture 203" descr="D:\Desktop\(4) IED immediate safety response\C-IED route clearance drills\Cied drills graphics\SOLDIER2-SMALL.png">
                <a:extLst>
                  <a:ext uri="{FF2B5EF4-FFF2-40B4-BE49-F238E27FC236}">
                    <a16:creationId xmlns:a16="http://schemas.microsoft.com/office/drawing/2014/main" id="{A244661E-5626-494B-9503-6277517FFEA3}"/>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44073" name="Oval 735">
                <a:extLst>
                  <a:ext uri="{FF2B5EF4-FFF2-40B4-BE49-F238E27FC236}">
                    <a16:creationId xmlns:a16="http://schemas.microsoft.com/office/drawing/2014/main" id="{3719C4BB-CBEB-4570-A82E-BB89A66F7608}"/>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44066" name="Group 733">
              <a:extLst>
                <a:ext uri="{FF2B5EF4-FFF2-40B4-BE49-F238E27FC236}">
                  <a16:creationId xmlns:a16="http://schemas.microsoft.com/office/drawing/2014/main" id="{C5DCB0B4-6CD5-45A7-822E-EB25D1931074}"/>
                </a:ext>
              </a:extLst>
            </p:cNvPr>
            <p:cNvGrpSpPr>
              <a:grpSpLocks/>
            </p:cNvGrpSpPr>
            <p:nvPr/>
          </p:nvGrpSpPr>
          <p:grpSpPr bwMode="auto">
            <a:xfrm rot="-6300000">
              <a:off x="10562374" y="1020953"/>
              <a:ext cx="279400" cy="257175"/>
              <a:chOff x="0" y="0"/>
              <a:chExt cx="829329" cy="1257969"/>
            </a:xfrm>
          </p:grpSpPr>
          <p:pic>
            <p:nvPicPr>
              <p:cNvPr id="202" name="Picture 201" descr="D:\Desktop\(4) IED immediate safety response\C-IED route clearance drills\Cied drills graphics\SOLDIER2-SMALL.png">
                <a:extLst>
                  <a:ext uri="{FF2B5EF4-FFF2-40B4-BE49-F238E27FC236}">
                    <a16:creationId xmlns:a16="http://schemas.microsoft.com/office/drawing/2014/main" id="{BD9653AB-44B6-4A8F-B890-C410EFD53F7C}"/>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44071" name="Oval 735">
                <a:extLst>
                  <a:ext uri="{FF2B5EF4-FFF2-40B4-BE49-F238E27FC236}">
                    <a16:creationId xmlns:a16="http://schemas.microsoft.com/office/drawing/2014/main" id="{1FD48345-23F2-4608-BAB5-77F9BF688634}"/>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44067" name="Group 736">
              <a:extLst>
                <a:ext uri="{FF2B5EF4-FFF2-40B4-BE49-F238E27FC236}">
                  <a16:creationId xmlns:a16="http://schemas.microsoft.com/office/drawing/2014/main" id="{BC8605CC-FE52-4744-BB64-929DC3897FC3}"/>
                </a:ext>
              </a:extLst>
            </p:cNvPr>
            <p:cNvGrpSpPr>
              <a:grpSpLocks/>
            </p:cNvGrpSpPr>
            <p:nvPr/>
          </p:nvGrpSpPr>
          <p:grpSpPr bwMode="auto">
            <a:xfrm rot="-5400000">
              <a:off x="11198235" y="1037987"/>
              <a:ext cx="252412" cy="258762"/>
              <a:chOff x="7725" y="-7725"/>
              <a:chExt cx="829329" cy="1257969"/>
            </a:xfrm>
          </p:grpSpPr>
          <p:pic>
            <p:nvPicPr>
              <p:cNvPr id="200" name="Picture 199" descr="D:\Desktop\(4) IED immediate safety response\C-IED route clearance drills\Cied drills graphics\SOLDIER2-SMALL.png">
                <a:extLst>
                  <a:ext uri="{FF2B5EF4-FFF2-40B4-BE49-F238E27FC236}">
                    <a16:creationId xmlns:a16="http://schemas.microsoft.com/office/drawing/2014/main" id="{AE344FCA-BA3C-496D-9F2F-122066F5EEDD}"/>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44069" name="Oval 738">
                <a:extLst>
                  <a:ext uri="{FF2B5EF4-FFF2-40B4-BE49-F238E27FC236}">
                    <a16:creationId xmlns:a16="http://schemas.microsoft.com/office/drawing/2014/main" id="{FAD26484-2969-4227-904D-44C75B19D9CF}"/>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sp>
        <p:nvSpPr>
          <p:cNvPr id="206" name="Oval 205">
            <a:extLst>
              <a:ext uri="{FF2B5EF4-FFF2-40B4-BE49-F238E27FC236}">
                <a16:creationId xmlns:a16="http://schemas.microsoft.com/office/drawing/2014/main" id="{06A55C8E-B1E1-4724-B189-1DA20D230A39}"/>
              </a:ext>
            </a:extLst>
          </p:cNvPr>
          <p:cNvSpPr/>
          <p:nvPr/>
        </p:nvSpPr>
        <p:spPr>
          <a:xfrm rot="16200000">
            <a:off x="913606" y="2786856"/>
            <a:ext cx="1697038" cy="1279526"/>
          </a:xfrm>
          <a:prstGeom prst="ellipse">
            <a:avLst/>
          </a:prstGeom>
          <a:solidFill>
            <a:schemeClr val="tx2">
              <a:lumMod val="60000"/>
              <a:lumOff val="40000"/>
              <a:alpha val="4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2100">
              <a:solidFill>
                <a:prstClr val="white"/>
              </a:solidFill>
            </a:endParaRPr>
          </a:p>
        </p:txBody>
      </p:sp>
      <p:sp>
        <p:nvSpPr>
          <p:cNvPr id="207" name="Oval 206">
            <a:extLst>
              <a:ext uri="{FF2B5EF4-FFF2-40B4-BE49-F238E27FC236}">
                <a16:creationId xmlns:a16="http://schemas.microsoft.com/office/drawing/2014/main" id="{5BDB6478-2283-4F69-B3F0-9504CC148B05}"/>
              </a:ext>
            </a:extLst>
          </p:cNvPr>
          <p:cNvSpPr/>
          <p:nvPr/>
        </p:nvSpPr>
        <p:spPr>
          <a:xfrm rot="13713784">
            <a:off x="1323183" y="5579270"/>
            <a:ext cx="1697037" cy="1279525"/>
          </a:xfrm>
          <a:prstGeom prst="ellipse">
            <a:avLst/>
          </a:prstGeom>
          <a:solidFill>
            <a:schemeClr val="tx2">
              <a:lumMod val="60000"/>
              <a:lumOff val="40000"/>
              <a:alpha val="4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2100">
              <a:solidFill>
                <a:prstClr val="white"/>
              </a:solidFill>
            </a:endParaRPr>
          </a:p>
        </p:txBody>
      </p:sp>
      <p:sp>
        <p:nvSpPr>
          <p:cNvPr id="208" name="TextBox 207">
            <a:extLst>
              <a:ext uri="{FF2B5EF4-FFF2-40B4-BE49-F238E27FC236}">
                <a16:creationId xmlns:a16="http://schemas.microsoft.com/office/drawing/2014/main" id="{B3F5803F-0083-4717-8A87-93DB56C6C0D7}"/>
              </a:ext>
            </a:extLst>
          </p:cNvPr>
          <p:cNvSpPr txBox="1">
            <a:spLocks noChangeArrowheads="1"/>
          </p:cNvSpPr>
          <p:nvPr/>
        </p:nvSpPr>
        <p:spPr bwMode="auto">
          <a:xfrm>
            <a:off x="4337050" y="798513"/>
            <a:ext cx="35179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3600">
                <a:solidFill>
                  <a:srgbClr val="FF0000"/>
                </a:solidFill>
                <a:ea typeface="ＭＳ Ｐゴシック" panose="020B0600070205080204" pitchFamily="34" charset="-128"/>
              </a:rPr>
              <a:t>“5 &amp; 25m checks”</a:t>
            </a:r>
          </a:p>
        </p:txBody>
      </p:sp>
    </p:spTree>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115" grpId="0" animBg="1"/>
      <p:bldP spid="116" grpId="0" animBg="1"/>
      <p:bldP spid="206" grpId="0" animBg="1"/>
      <p:bldP spid="207" grpId="0" animBg="1"/>
      <p:bldP spid="20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11">
            <a:extLst>
              <a:ext uri="{FF2B5EF4-FFF2-40B4-BE49-F238E27FC236}">
                <a16:creationId xmlns:a16="http://schemas.microsoft.com/office/drawing/2014/main" id="{9980388A-8536-433F-BDD5-66E7299CDBD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67188" y="2613026"/>
            <a:ext cx="1789112" cy="130492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5603" name="Rectangle 2">
            <a:extLst>
              <a:ext uri="{FF2B5EF4-FFF2-40B4-BE49-F238E27FC236}">
                <a16:creationId xmlns:a16="http://schemas.microsoft.com/office/drawing/2014/main" id="{657C484A-61B3-41C1-9EAA-C8DEA79F47E3}"/>
              </a:ext>
            </a:extLst>
          </p:cNvPr>
          <p:cNvSpPr>
            <a:spLocks noGrp="1" noChangeArrowheads="1"/>
          </p:cNvSpPr>
          <p:nvPr>
            <p:ph type="title"/>
          </p:nvPr>
        </p:nvSpPr>
        <p:spPr>
          <a:xfrm>
            <a:off x="1981200" y="22224"/>
            <a:ext cx="8229600" cy="550863"/>
          </a:xfrm>
        </p:spPr>
        <p:txBody>
          <a:bodyPr>
            <a:normAutofit fontScale="90000"/>
          </a:bodyPr>
          <a:lstStyle/>
          <a:p>
            <a:pPr eaLnBrk="1" hangingPunct="1">
              <a:defRPr/>
            </a:pPr>
            <a:r>
              <a:rPr lang="en-GB" altLang="en-US" dirty="0">
                <a:solidFill>
                  <a:schemeClr val="accent1"/>
                </a:solidFill>
              </a:rPr>
              <a:t> Method of Attack</a:t>
            </a:r>
          </a:p>
        </p:txBody>
      </p:sp>
      <p:grpSp>
        <p:nvGrpSpPr>
          <p:cNvPr id="46084" name="Group 45">
            <a:extLst>
              <a:ext uri="{FF2B5EF4-FFF2-40B4-BE49-F238E27FC236}">
                <a16:creationId xmlns:a16="http://schemas.microsoft.com/office/drawing/2014/main" id="{735CD4E7-209B-4002-9104-E0F30F50E635}"/>
              </a:ext>
            </a:extLst>
          </p:cNvPr>
          <p:cNvGrpSpPr>
            <a:grpSpLocks/>
          </p:cNvGrpSpPr>
          <p:nvPr/>
        </p:nvGrpSpPr>
        <p:grpSpPr bwMode="auto">
          <a:xfrm>
            <a:off x="2024064" y="914400"/>
            <a:ext cx="1785937" cy="1639888"/>
            <a:chOff x="500034" y="1428736"/>
            <a:chExt cx="1785950" cy="1640219"/>
          </a:xfrm>
        </p:grpSpPr>
        <p:pic>
          <p:nvPicPr>
            <p:cNvPr id="46111" name="Picture 13" descr="rpg-fire-team-Gaza">
              <a:extLst>
                <a:ext uri="{FF2B5EF4-FFF2-40B4-BE49-F238E27FC236}">
                  <a16:creationId xmlns:a16="http://schemas.microsoft.com/office/drawing/2014/main" id="{82A4F9E7-3C69-4008-9F14-B8074EEA87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034" y="1428736"/>
              <a:ext cx="1785950" cy="128588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6112" name="Text Box 15">
              <a:extLst>
                <a:ext uri="{FF2B5EF4-FFF2-40B4-BE49-F238E27FC236}">
                  <a16:creationId xmlns:a16="http://schemas.microsoft.com/office/drawing/2014/main" id="{620D5E2A-C714-4FFF-8218-2F22772122C9}"/>
                </a:ext>
              </a:extLst>
            </p:cNvPr>
            <p:cNvSpPr txBox="1">
              <a:spLocks noChangeArrowheads="1"/>
            </p:cNvSpPr>
            <p:nvPr/>
          </p:nvSpPr>
          <p:spPr bwMode="auto">
            <a:xfrm>
              <a:off x="714348" y="2540318"/>
              <a:ext cx="1428760"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SALW</a:t>
              </a:r>
              <a:r>
                <a:rPr lang="en-GB" altLang="en-US" sz="2800">
                  <a:solidFill>
                    <a:srgbClr val="FFFFFF"/>
                  </a:solidFill>
                  <a:ea typeface="ヒラギノ角ゴ ProN W3" charset="-128"/>
                </a:rPr>
                <a:t> </a:t>
              </a:r>
            </a:p>
          </p:txBody>
        </p:sp>
      </p:grpSp>
      <p:grpSp>
        <p:nvGrpSpPr>
          <p:cNvPr id="46085" name="Group 53">
            <a:extLst>
              <a:ext uri="{FF2B5EF4-FFF2-40B4-BE49-F238E27FC236}">
                <a16:creationId xmlns:a16="http://schemas.microsoft.com/office/drawing/2014/main" id="{52EEFD84-F909-45DC-84CB-69F2217F0E8B}"/>
              </a:ext>
            </a:extLst>
          </p:cNvPr>
          <p:cNvGrpSpPr>
            <a:grpSpLocks/>
          </p:cNvGrpSpPr>
          <p:nvPr/>
        </p:nvGrpSpPr>
        <p:grpSpPr bwMode="auto">
          <a:xfrm>
            <a:off x="4167189" y="914400"/>
            <a:ext cx="1857375" cy="1639888"/>
            <a:chOff x="2643174" y="1428736"/>
            <a:chExt cx="1857388" cy="1639395"/>
          </a:xfrm>
        </p:grpSpPr>
        <p:pic>
          <p:nvPicPr>
            <p:cNvPr id="46109" name="Picture 9" descr="DSCF0045">
              <a:extLst>
                <a:ext uri="{FF2B5EF4-FFF2-40B4-BE49-F238E27FC236}">
                  <a16:creationId xmlns:a16="http://schemas.microsoft.com/office/drawing/2014/main" id="{B537D006-7247-4B41-AA8A-E1114C419D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43174" y="1428736"/>
              <a:ext cx="1785950" cy="128588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6110" name="Text Box 15">
              <a:extLst>
                <a:ext uri="{FF2B5EF4-FFF2-40B4-BE49-F238E27FC236}">
                  <a16:creationId xmlns:a16="http://schemas.microsoft.com/office/drawing/2014/main" id="{7C2AF8AF-4CD6-4256-A248-5477F650C965}"/>
                </a:ext>
              </a:extLst>
            </p:cNvPr>
            <p:cNvSpPr txBox="1">
              <a:spLocks noChangeArrowheads="1"/>
            </p:cNvSpPr>
            <p:nvPr/>
          </p:nvSpPr>
          <p:spPr bwMode="auto">
            <a:xfrm>
              <a:off x="2643174" y="2544911"/>
              <a:ext cx="18573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Public Disorder</a:t>
              </a:r>
              <a:r>
                <a:rPr lang="en-GB" altLang="en-US" sz="2800">
                  <a:solidFill>
                    <a:srgbClr val="000000"/>
                  </a:solidFill>
                  <a:ea typeface="ヒラギノ角ゴ ProN W3" charset="-128"/>
                </a:rPr>
                <a:t> </a:t>
              </a:r>
            </a:p>
          </p:txBody>
        </p:sp>
      </p:grpSp>
      <p:grpSp>
        <p:nvGrpSpPr>
          <p:cNvPr id="46086" name="Group 56">
            <a:extLst>
              <a:ext uri="{FF2B5EF4-FFF2-40B4-BE49-F238E27FC236}">
                <a16:creationId xmlns:a16="http://schemas.microsoft.com/office/drawing/2014/main" id="{D6EBEF65-C580-4E9D-AA1F-C5E66826A959}"/>
              </a:ext>
            </a:extLst>
          </p:cNvPr>
          <p:cNvGrpSpPr>
            <a:grpSpLocks/>
          </p:cNvGrpSpPr>
          <p:nvPr/>
        </p:nvGrpSpPr>
        <p:grpSpPr bwMode="auto">
          <a:xfrm>
            <a:off x="6238875" y="914401"/>
            <a:ext cx="1785938" cy="1647825"/>
            <a:chOff x="4714876" y="1428736"/>
            <a:chExt cx="1785950" cy="1647039"/>
          </a:xfrm>
        </p:grpSpPr>
        <p:pic>
          <p:nvPicPr>
            <p:cNvPr id="46107" name="Picture 6" descr="Gtwkfnd1">
              <a:extLst>
                <a:ext uri="{FF2B5EF4-FFF2-40B4-BE49-F238E27FC236}">
                  <a16:creationId xmlns:a16="http://schemas.microsoft.com/office/drawing/2014/main" id="{01B39ADF-780D-4001-82EB-1DCD6C7397A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4876" y="1428736"/>
              <a:ext cx="1785950" cy="128588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6108" name="Text Box 15">
              <a:extLst>
                <a:ext uri="{FF2B5EF4-FFF2-40B4-BE49-F238E27FC236}">
                  <a16:creationId xmlns:a16="http://schemas.microsoft.com/office/drawing/2014/main" id="{5911B52B-1148-492D-B299-C79B8F6D6CD2}"/>
                </a:ext>
              </a:extLst>
            </p:cNvPr>
            <p:cNvSpPr txBox="1">
              <a:spLocks noChangeArrowheads="1"/>
            </p:cNvSpPr>
            <p:nvPr/>
          </p:nvSpPr>
          <p:spPr bwMode="auto">
            <a:xfrm>
              <a:off x="4896255" y="2547138"/>
              <a:ext cx="1428760"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Hoax</a:t>
              </a:r>
              <a:r>
                <a:rPr lang="en-GB" altLang="en-US" sz="1600">
                  <a:solidFill>
                    <a:srgbClr val="FF0000"/>
                  </a:solidFill>
                  <a:ea typeface="ヒラギノ角ゴ ProN W3" charset="-128"/>
                </a:rPr>
                <a:t> </a:t>
              </a:r>
              <a:r>
                <a:rPr lang="en-GB" altLang="en-US" sz="2800">
                  <a:solidFill>
                    <a:srgbClr val="FFFFFF"/>
                  </a:solidFill>
                  <a:ea typeface="ヒラギノ角ゴ ProN W3" charset="-128"/>
                </a:rPr>
                <a:t> </a:t>
              </a:r>
            </a:p>
          </p:txBody>
        </p:sp>
      </p:grpSp>
      <p:grpSp>
        <p:nvGrpSpPr>
          <p:cNvPr id="46087" name="Group 25">
            <a:extLst>
              <a:ext uri="{FF2B5EF4-FFF2-40B4-BE49-F238E27FC236}">
                <a16:creationId xmlns:a16="http://schemas.microsoft.com/office/drawing/2014/main" id="{2BA43D6D-B349-49D4-AE79-D65D6FE78828}"/>
              </a:ext>
            </a:extLst>
          </p:cNvPr>
          <p:cNvGrpSpPr>
            <a:grpSpLocks/>
          </p:cNvGrpSpPr>
          <p:nvPr/>
        </p:nvGrpSpPr>
        <p:grpSpPr bwMode="auto">
          <a:xfrm>
            <a:off x="8399463" y="2627313"/>
            <a:ext cx="1746250" cy="1655762"/>
            <a:chOff x="4320" y="2070"/>
            <a:chExt cx="1099" cy="1043"/>
          </a:xfrm>
        </p:grpSpPr>
        <p:pic>
          <p:nvPicPr>
            <p:cNvPr id="46105" name="Picture 16" descr="DSCN0174">
              <a:extLst>
                <a:ext uri="{FF2B5EF4-FFF2-40B4-BE49-F238E27FC236}">
                  <a16:creationId xmlns:a16="http://schemas.microsoft.com/office/drawing/2014/main" id="{A2735261-9D78-42BA-AFE3-9732220206B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0" y="2070"/>
              <a:ext cx="1099" cy="81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6106" name="Text Box 15">
              <a:extLst>
                <a:ext uri="{FF2B5EF4-FFF2-40B4-BE49-F238E27FC236}">
                  <a16:creationId xmlns:a16="http://schemas.microsoft.com/office/drawing/2014/main" id="{48442EAA-B705-460A-9C71-5B2900C85C3F}"/>
                </a:ext>
              </a:extLst>
            </p:cNvPr>
            <p:cNvSpPr txBox="1">
              <a:spLocks noChangeArrowheads="1"/>
            </p:cNvSpPr>
            <p:nvPr/>
          </p:nvSpPr>
          <p:spPr bwMode="auto">
            <a:xfrm>
              <a:off x="4410" y="2780"/>
              <a:ext cx="900"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Time</a:t>
              </a:r>
              <a:r>
                <a:rPr lang="en-GB" altLang="en-US" sz="1600">
                  <a:solidFill>
                    <a:srgbClr val="FFFFFF"/>
                  </a:solidFill>
                  <a:ea typeface="ヒラギノ角ゴ ProN W3" charset="-128"/>
                </a:rPr>
                <a:t> </a:t>
              </a:r>
              <a:r>
                <a:rPr lang="en-GB" altLang="en-US" sz="2800">
                  <a:solidFill>
                    <a:srgbClr val="FFFFFF"/>
                  </a:solidFill>
                  <a:ea typeface="ヒラギノ角ゴ ProN W3" charset="-128"/>
                </a:rPr>
                <a:t> </a:t>
              </a:r>
            </a:p>
          </p:txBody>
        </p:sp>
      </p:grpSp>
      <p:grpSp>
        <p:nvGrpSpPr>
          <p:cNvPr id="46088" name="Group 28">
            <a:extLst>
              <a:ext uri="{FF2B5EF4-FFF2-40B4-BE49-F238E27FC236}">
                <a16:creationId xmlns:a16="http://schemas.microsoft.com/office/drawing/2014/main" id="{C62BCADE-99F5-47C1-9768-C49D65B462EB}"/>
              </a:ext>
            </a:extLst>
          </p:cNvPr>
          <p:cNvGrpSpPr>
            <a:grpSpLocks/>
          </p:cNvGrpSpPr>
          <p:nvPr/>
        </p:nvGrpSpPr>
        <p:grpSpPr bwMode="auto">
          <a:xfrm>
            <a:off x="6240464" y="2627313"/>
            <a:ext cx="1787525" cy="1668462"/>
            <a:chOff x="2970" y="2070"/>
            <a:chExt cx="1126" cy="1051"/>
          </a:xfrm>
        </p:grpSpPr>
        <p:pic>
          <p:nvPicPr>
            <p:cNvPr id="46103" name="Picture 15" descr="Op Herrick VII 446">
              <a:extLst>
                <a:ext uri="{FF2B5EF4-FFF2-40B4-BE49-F238E27FC236}">
                  <a16:creationId xmlns:a16="http://schemas.microsoft.com/office/drawing/2014/main" id="{62A2DF4D-D642-450C-BC7E-6C6746DB773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t="26247" b="27094"/>
            <a:stretch>
              <a:fillRect/>
            </a:stretch>
          </p:blipFill>
          <p:spPr bwMode="auto">
            <a:xfrm>
              <a:off x="2970" y="2070"/>
              <a:ext cx="1126" cy="81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6104" name="Text Box 15">
              <a:extLst>
                <a:ext uri="{FF2B5EF4-FFF2-40B4-BE49-F238E27FC236}">
                  <a16:creationId xmlns:a16="http://schemas.microsoft.com/office/drawing/2014/main" id="{FC13A95A-E45F-493A-8C9C-3C953FBFF7E6}"/>
                </a:ext>
              </a:extLst>
            </p:cNvPr>
            <p:cNvSpPr txBox="1">
              <a:spLocks noChangeArrowheads="1"/>
            </p:cNvSpPr>
            <p:nvPr/>
          </p:nvSpPr>
          <p:spPr bwMode="auto">
            <a:xfrm>
              <a:off x="3060" y="2788"/>
              <a:ext cx="900"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VO</a:t>
              </a:r>
              <a:r>
                <a:rPr lang="en-GB" altLang="en-US" sz="2800">
                  <a:solidFill>
                    <a:srgbClr val="FFFFFF"/>
                  </a:solidFill>
                  <a:ea typeface="ヒラギノ角ゴ ProN W3" charset="-128"/>
                </a:rPr>
                <a:t> </a:t>
              </a:r>
            </a:p>
          </p:txBody>
        </p:sp>
      </p:grpSp>
      <p:sp>
        <p:nvSpPr>
          <p:cNvPr id="46089" name="Text Box 15">
            <a:extLst>
              <a:ext uri="{FF2B5EF4-FFF2-40B4-BE49-F238E27FC236}">
                <a16:creationId xmlns:a16="http://schemas.microsoft.com/office/drawing/2014/main" id="{74E73C67-FA2E-428C-941C-A4846773AD8E}"/>
              </a:ext>
            </a:extLst>
          </p:cNvPr>
          <p:cNvSpPr txBox="1">
            <a:spLocks noChangeArrowheads="1"/>
          </p:cNvSpPr>
          <p:nvPr/>
        </p:nvSpPr>
        <p:spPr bwMode="auto">
          <a:xfrm>
            <a:off x="4186238" y="3773489"/>
            <a:ext cx="16430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Command Pull </a:t>
            </a:r>
            <a:r>
              <a:rPr lang="en-GB" altLang="en-US" sz="2800">
                <a:solidFill>
                  <a:srgbClr val="000000"/>
                </a:solidFill>
                <a:ea typeface="ヒラギノ角ゴ ProN W3" charset="-128"/>
              </a:rPr>
              <a:t> </a:t>
            </a:r>
          </a:p>
        </p:txBody>
      </p:sp>
      <p:grpSp>
        <p:nvGrpSpPr>
          <p:cNvPr id="46090" name="Group 34">
            <a:extLst>
              <a:ext uri="{FF2B5EF4-FFF2-40B4-BE49-F238E27FC236}">
                <a16:creationId xmlns:a16="http://schemas.microsoft.com/office/drawing/2014/main" id="{D29E59EB-C359-49EB-B6F4-5E72438A4FAC}"/>
              </a:ext>
            </a:extLst>
          </p:cNvPr>
          <p:cNvGrpSpPr>
            <a:grpSpLocks/>
          </p:cNvGrpSpPr>
          <p:nvPr/>
        </p:nvGrpSpPr>
        <p:grpSpPr bwMode="auto">
          <a:xfrm>
            <a:off x="6240464" y="4427538"/>
            <a:ext cx="1857375" cy="1655762"/>
            <a:chOff x="2925" y="3240"/>
            <a:chExt cx="1170" cy="1043"/>
          </a:xfrm>
        </p:grpSpPr>
        <p:pic>
          <p:nvPicPr>
            <p:cNvPr id="46101" name="Picture 11" descr="GIB SSgt Lester 001">
              <a:extLst>
                <a:ext uri="{FF2B5EF4-FFF2-40B4-BE49-F238E27FC236}">
                  <a16:creationId xmlns:a16="http://schemas.microsoft.com/office/drawing/2014/main" id="{A08185A5-B4D2-4775-A4D7-D0860525765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25" y="3240"/>
              <a:ext cx="1170" cy="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6102" name="Text Box 15">
              <a:extLst>
                <a:ext uri="{FF2B5EF4-FFF2-40B4-BE49-F238E27FC236}">
                  <a16:creationId xmlns:a16="http://schemas.microsoft.com/office/drawing/2014/main" id="{C617C8F3-375E-4639-AC08-029787C926C4}"/>
                </a:ext>
              </a:extLst>
            </p:cNvPr>
            <p:cNvSpPr txBox="1">
              <a:spLocks noChangeArrowheads="1"/>
            </p:cNvSpPr>
            <p:nvPr/>
          </p:nvSpPr>
          <p:spPr bwMode="auto">
            <a:xfrm>
              <a:off x="3060" y="3950"/>
              <a:ext cx="900"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RCIED</a:t>
              </a:r>
              <a:r>
                <a:rPr lang="en-GB" altLang="en-US" sz="2800">
                  <a:solidFill>
                    <a:srgbClr val="FFFFFF"/>
                  </a:solidFill>
                  <a:ea typeface="ヒラギノ角ゴ ProN W3" charset="-128"/>
                </a:rPr>
                <a:t> </a:t>
              </a:r>
            </a:p>
          </p:txBody>
        </p:sp>
      </p:grpSp>
      <p:pic>
        <p:nvPicPr>
          <p:cNvPr id="46091" name="Picture 3" descr="GIB SSgt Lester 010">
            <a:extLst>
              <a:ext uri="{FF2B5EF4-FFF2-40B4-BE49-F238E27FC236}">
                <a16:creationId xmlns:a16="http://schemas.microsoft.com/office/drawing/2014/main" id="{9F7CEB58-3D31-4870-BE98-1281A4D9C20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r="3935"/>
          <a:stretch>
            <a:fillRect/>
          </a:stretch>
        </p:blipFill>
        <p:spPr bwMode="auto">
          <a:xfrm>
            <a:off x="4167188" y="4427538"/>
            <a:ext cx="1784350" cy="12827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6092" name="Text Box 15">
            <a:extLst>
              <a:ext uri="{FF2B5EF4-FFF2-40B4-BE49-F238E27FC236}">
                <a16:creationId xmlns:a16="http://schemas.microsoft.com/office/drawing/2014/main" id="{99EB47A3-0EBE-47AA-B599-0D13A40F0861}"/>
              </a:ext>
            </a:extLst>
          </p:cNvPr>
          <p:cNvSpPr txBox="1">
            <a:spLocks noChangeArrowheads="1"/>
          </p:cNvSpPr>
          <p:nvPr/>
        </p:nvSpPr>
        <p:spPr bwMode="auto">
          <a:xfrm>
            <a:off x="4381500" y="5564189"/>
            <a:ext cx="1428750"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CWIED</a:t>
            </a:r>
            <a:r>
              <a:rPr lang="en-GB" altLang="en-US" sz="2800">
                <a:solidFill>
                  <a:srgbClr val="FFFFFF"/>
                </a:solidFill>
                <a:ea typeface="ヒラギノ角ゴ ProN W3" charset="-128"/>
              </a:rPr>
              <a:t> </a:t>
            </a:r>
          </a:p>
        </p:txBody>
      </p:sp>
      <p:grpSp>
        <p:nvGrpSpPr>
          <p:cNvPr id="46093" name="Group 40">
            <a:extLst>
              <a:ext uri="{FF2B5EF4-FFF2-40B4-BE49-F238E27FC236}">
                <a16:creationId xmlns:a16="http://schemas.microsoft.com/office/drawing/2014/main" id="{FD797ED6-E7A3-4250-9E99-08F547E34F32}"/>
              </a:ext>
            </a:extLst>
          </p:cNvPr>
          <p:cNvGrpSpPr>
            <a:grpSpLocks/>
          </p:cNvGrpSpPr>
          <p:nvPr/>
        </p:nvGrpSpPr>
        <p:grpSpPr bwMode="auto">
          <a:xfrm>
            <a:off x="1919288" y="4427538"/>
            <a:ext cx="1892300" cy="1655762"/>
            <a:chOff x="180" y="3240"/>
            <a:chExt cx="1192" cy="1043"/>
          </a:xfrm>
        </p:grpSpPr>
        <p:pic>
          <p:nvPicPr>
            <p:cNvPr id="46099" name="Picture 5" descr="FRONT">
              <a:extLst>
                <a:ext uri="{FF2B5EF4-FFF2-40B4-BE49-F238E27FC236}">
                  <a16:creationId xmlns:a16="http://schemas.microsoft.com/office/drawing/2014/main" id="{63CE0B63-4140-4B45-840B-EB082DDD12A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t="7874" b="19685"/>
            <a:stretch>
              <a:fillRect/>
            </a:stretch>
          </p:blipFill>
          <p:spPr bwMode="auto">
            <a:xfrm>
              <a:off x="180" y="3240"/>
              <a:ext cx="1192" cy="81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6100" name="Text Box 15">
              <a:extLst>
                <a:ext uri="{FF2B5EF4-FFF2-40B4-BE49-F238E27FC236}">
                  <a16:creationId xmlns:a16="http://schemas.microsoft.com/office/drawing/2014/main" id="{58E4673B-10BB-463E-A0F0-5CDB9D4E5F5B}"/>
                </a:ext>
              </a:extLst>
            </p:cNvPr>
            <p:cNvSpPr txBox="1">
              <a:spLocks noChangeArrowheads="1"/>
            </p:cNvSpPr>
            <p:nvPr/>
          </p:nvSpPr>
          <p:spPr bwMode="auto">
            <a:xfrm>
              <a:off x="358" y="3950"/>
              <a:ext cx="900"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Suicide </a:t>
              </a:r>
              <a:r>
                <a:rPr lang="en-GB" altLang="en-US" sz="2800">
                  <a:solidFill>
                    <a:srgbClr val="FFFFFF"/>
                  </a:solidFill>
                  <a:ea typeface="ヒラギノ角ゴ ProN W3" charset="-128"/>
                </a:rPr>
                <a:t> </a:t>
              </a:r>
            </a:p>
          </p:txBody>
        </p:sp>
      </p:grpSp>
      <p:sp>
        <p:nvSpPr>
          <p:cNvPr id="39" name="&quot;No&quot; Symbol 38">
            <a:extLst>
              <a:ext uri="{FF2B5EF4-FFF2-40B4-BE49-F238E27FC236}">
                <a16:creationId xmlns:a16="http://schemas.microsoft.com/office/drawing/2014/main" id="{2EC16B39-4805-4C87-9D89-9205B8D75815}"/>
              </a:ext>
            </a:extLst>
          </p:cNvPr>
          <p:cNvSpPr/>
          <p:nvPr/>
        </p:nvSpPr>
        <p:spPr>
          <a:xfrm>
            <a:off x="4452939" y="1004888"/>
            <a:ext cx="1214437"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black"/>
              </a:solidFill>
            </a:endParaRPr>
          </a:p>
        </p:txBody>
      </p:sp>
      <p:sp>
        <p:nvSpPr>
          <p:cNvPr id="41" name="&quot;No&quot; Symbol 40">
            <a:extLst>
              <a:ext uri="{FF2B5EF4-FFF2-40B4-BE49-F238E27FC236}">
                <a16:creationId xmlns:a16="http://schemas.microsoft.com/office/drawing/2014/main" id="{B42EF2E3-61C0-4B89-93D7-62E1A9877D13}"/>
              </a:ext>
            </a:extLst>
          </p:cNvPr>
          <p:cNvSpPr/>
          <p:nvPr/>
        </p:nvSpPr>
        <p:spPr>
          <a:xfrm>
            <a:off x="2344739" y="987425"/>
            <a:ext cx="1216025"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solidFill>
                <a:prstClr val="black"/>
              </a:solidFill>
            </a:endParaRPr>
          </a:p>
        </p:txBody>
      </p:sp>
      <p:sp>
        <p:nvSpPr>
          <p:cNvPr id="42" name="&quot;No&quot; Symbol 41">
            <a:extLst>
              <a:ext uri="{FF2B5EF4-FFF2-40B4-BE49-F238E27FC236}">
                <a16:creationId xmlns:a16="http://schemas.microsoft.com/office/drawing/2014/main" id="{28E7B76C-6745-460C-8A54-92CAD43FE0D2}"/>
              </a:ext>
            </a:extLst>
          </p:cNvPr>
          <p:cNvSpPr/>
          <p:nvPr/>
        </p:nvSpPr>
        <p:spPr>
          <a:xfrm>
            <a:off x="8669339" y="2693988"/>
            <a:ext cx="1214437"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black"/>
              </a:solidFill>
            </a:endParaRPr>
          </a:p>
        </p:txBody>
      </p:sp>
      <p:sp>
        <p:nvSpPr>
          <p:cNvPr id="43" name="&quot;No&quot; Symbol 42">
            <a:extLst>
              <a:ext uri="{FF2B5EF4-FFF2-40B4-BE49-F238E27FC236}">
                <a16:creationId xmlns:a16="http://schemas.microsoft.com/office/drawing/2014/main" id="{B4FFC56C-420A-47AF-A800-E0E775284E0D}"/>
              </a:ext>
            </a:extLst>
          </p:cNvPr>
          <p:cNvSpPr/>
          <p:nvPr/>
        </p:nvSpPr>
        <p:spPr>
          <a:xfrm>
            <a:off x="2281239" y="4497388"/>
            <a:ext cx="1214437"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solidFill>
                <a:prstClr val="black"/>
              </a:solidFill>
            </a:endParaRPr>
          </a:p>
        </p:txBody>
      </p:sp>
      <p:sp>
        <p:nvSpPr>
          <p:cNvPr id="44" name="&quot;No&quot; Symbol 43">
            <a:extLst>
              <a:ext uri="{FF2B5EF4-FFF2-40B4-BE49-F238E27FC236}">
                <a16:creationId xmlns:a16="http://schemas.microsoft.com/office/drawing/2014/main" id="{7F7ACB2C-94DE-4702-98E2-5DE5BFB0C630}"/>
              </a:ext>
            </a:extLst>
          </p:cNvPr>
          <p:cNvSpPr/>
          <p:nvPr/>
        </p:nvSpPr>
        <p:spPr>
          <a:xfrm>
            <a:off x="6561139" y="4497388"/>
            <a:ext cx="1214437"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black"/>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38983-E183-445E-97C5-21BB4AF04004}"/>
              </a:ext>
            </a:extLst>
          </p:cNvPr>
          <p:cNvSpPr>
            <a:spLocks noGrp="1"/>
          </p:cNvSpPr>
          <p:nvPr>
            <p:ph type="title"/>
          </p:nvPr>
        </p:nvSpPr>
        <p:spPr/>
        <p:txBody>
          <a:bodyPr/>
          <a:lstStyle/>
          <a:p>
            <a:pPr>
              <a:defRPr/>
            </a:pPr>
            <a:r>
              <a:rPr lang="en-GB" dirty="0"/>
              <a:t>Phase 3 - Isolation</a:t>
            </a:r>
          </a:p>
        </p:txBody>
      </p:sp>
      <p:sp>
        <p:nvSpPr>
          <p:cNvPr id="3" name="Content Placeholder 2">
            <a:extLst>
              <a:ext uri="{FF2B5EF4-FFF2-40B4-BE49-F238E27FC236}">
                <a16:creationId xmlns:a16="http://schemas.microsoft.com/office/drawing/2014/main" id="{14D0DE6A-73BD-4676-99E3-42F5F640FE41}"/>
              </a:ext>
            </a:extLst>
          </p:cNvPr>
          <p:cNvSpPr>
            <a:spLocks noGrp="1"/>
          </p:cNvSpPr>
          <p:nvPr>
            <p:ph idx="1"/>
          </p:nvPr>
        </p:nvSpPr>
        <p:spPr/>
        <p:txBody>
          <a:bodyPr>
            <a:normAutofit lnSpcReduction="10000"/>
          </a:bodyPr>
          <a:lstStyle/>
          <a:p>
            <a:r>
              <a:rPr lang="en-GB" altLang="en-US" dirty="0"/>
              <a:t>Conducted after ICP is established and domination troops in place.</a:t>
            </a:r>
          </a:p>
          <a:p>
            <a:pPr eaLnBrk="1" hangingPunct="1">
              <a:lnSpc>
                <a:spcPct val="90000"/>
              </a:lnSpc>
            </a:pPr>
            <a:endParaRPr lang="en-GB" altLang="en-US" dirty="0"/>
          </a:p>
          <a:p>
            <a:pPr eaLnBrk="1" hangingPunct="1">
              <a:lnSpc>
                <a:spcPct val="90000"/>
              </a:lnSpc>
            </a:pPr>
            <a:r>
              <a:rPr lang="en-GB" altLang="en-US" dirty="0"/>
              <a:t>Used to mitigate against command wire and command pull devices.</a:t>
            </a:r>
          </a:p>
          <a:p>
            <a:pPr eaLnBrk="1" hangingPunct="1">
              <a:lnSpc>
                <a:spcPct val="90000"/>
              </a:lnSpc>
            </a:pPr>
            <a:endParaRPr lang="en-GB" altLang="en-US" dirty="0"/>
          </a:p>
          <a:p>
            <a:pPr eaLnBrk="1" hangingPunct="1">
              <a:lnSpc>
                <a:spcPct val="90000"/>
              </a:lnSpc>
            </a:pPr>
            <a:r>
              <a:rPr lang="en-GB" altLang="en-US" dirty="0"/>
              <a:t>Provides the team with a </a:t>
            </a:r>
            <a:r>
              <a:rPr lang="en-ZA" altLang="en-US" dirty="0"/>
              <a:t>360⁰ look into the VP.</a:t>
            </a:r>
          </a:p>
          <a:p>
            <a:pPr eaLnBrk="1" hangingPunct="1">
              <a:lnSpc>
                <a:spcPct val="90000"/>
              </a:lnSpc>
            </a:pPr>
            <a:endParaRPr lang="en-ZA" altLang="en-US" dirty="0"/>
          </a:p>
          <a:p>
            <a:pPr eaLnBrk="1" hangingPunct="1">
              <a:lnSpc>
                <a:spcPct val="90000"/>
              </a:lnSpc>
            </a:pPr>
            <a:r>
              <a:rPr lang="en-ZA" altLang="en-US" dirty="0"/>
              <a:t>Allows the team to look out as well as in to locate potential firing points.</a:t>
            </a:r>
            <a:endParaRPr lang="en-GB" altLang="en-US" dirty="0"/>
          </a:p>
          <a:p>
            <a:endParaRPr lang="en-GB"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Rectangle 2">
            <a:extLst>
              <a:ext uri="{FF2B5EF4-FFF2-40B4-BE49-F238E27FC236}">
                <a16:creationId xmlns:a16="http://schemas.microsoft.com/office/drawing/2014/main" id="{13E3184B-F555-4618-AB71-5567F411FA1B}"/>
              </a:ext>
            </a:extLst>
          </p:cNvPr>
          <p:cNvSpPr>
            <a:spLocks noChangeArrowheads="1"/>
          </p:cNvSpPr>
          <p:nvPr/>
        </p:nvSpPr>
        <p:spPr bwMode="auto">
          <a:xfrm>
            <a:off x="1524000" y="11113"/>
            <a:ext cx="9144000" cy="6858000"/>
          </a:xfrm>
          <a:prstGeom prst="rect">
            <a:avLst/>
          </a:prstGeom>
          <a:solidFill>
            <a:srgbClr val="C7AD4D"/>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52227" name="Rectangle 5">
            <a:extLst>
              <a:ext uri="{FF2B5EF4-FFF2-40B4-BE49-F238E27FC236}">
                <a16:creationId xmlns:a16="http://schemas.microsoft.com/office/drawing/2014/main" id="{048F06D5-6E41-4B69-A451-64BAB87C496A}"/>
              </a:ext>
            </a:extLst>
          </p:cNvPr>
          <p:cNvSpPr>
            <a:spLocks noChangeArrowheads="1"/>
          </p:cNvSpPr>
          <p:nvPr/>
        </p:nvSpPr>
        <p:spPr bwMode="auto">
          <a:xfrm rot="5400000">
            <a:off x="5894388" y="-1160462"/>
            <a:ext cx="403225" cy="9144000"/>
          </a:xfrm>
          <a:prstGeom prst="rect">
            <a:avLst/>
          </a:prstGeom>
          <a:solidFill>
            <a:srgbClr val="663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900" b="1">
                <a:solidFill>
                  <a:srgbClr val="FFFF00"/>
                </a:solidFill>
                <a:ea typeface="ＭＳ Ｐゴシック" panose="020B0600070205080204" pitchFamily="34" charset="-128"/>
                <a:cs typeface="Calibri" panose="020F0502020204030204" pitchFamily="34" charset="0"/>
              </a:rPr>
              <a:t>           </a:t>
            </a:r>
          </a:p>
        </p:txBody>
      </p:sp>
      <p:grpSp>
        <p:nvGrpSpPr>
          <p:cNvPr id="52228" name="Group 2">
            <a:extLst>
              <a:ext uri="{FF2B5EF4-FFF2-40B4-BE49-F238E27FC236}">
                <a16:creationId xmlns:a16="http://schemas.microsoft.com/office/drawing/2014/main" id="{87298668-615C-4281-A1A8-22D9DA6DA858}"/>
              </a:ext>
            </a:extLst>
          </p:cNvPr>
          <p:cNvGrpSpPr>
            <a:grpSpLocks/>
          </p:cNvGrpSpPr>
          <p:nvPr/>
        </p:nvGrpSpPr>
        <p:grpSpPr bwMode="auto">
          <a:xfrm>
            <a:off x="8904288" y="3292475"/>
            <a:ext cx="1231900" cy="236538"/>
            <a:chOff x="6263640" y="4088063"/>
            <a:chExt cx="1643205" cy="314325"/>
          </a:xfrm>
        </p:grpSpPr>
        <p:pic>
          <p:nvPicPr>
            <p:cNvPr id="52368" name="Picture 13">
              <a:extLst>
                <a:ext uri="{FF2B5EF4-FFF2-40B4-BE49-F238E27FC236}">
                  <a16:creationId xmlns:a16="http://schemas.microsoft.com/office/drawing/2014/main" id="{8DEACD99-9FFE-4F66-9A5B-BF0C58F024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3640" y="4088063"/>
              <a:ext cx="76200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369" name="Picture 13">
              <a:extLst>
                <a:ext uri="{FF2B5EF4-FFF2-40B4-BE49-F238E27FC236}">
                  <a16:creationId xmlns:a16="http://schemas.microsoft.com/office/drawing/2014/main" id="{0A4AFCC4-180E-4C1A-BB31-CC7BB0970F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4845" y="4088063"/>
              <a:ext cx="76200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2229" name="TextBox 60">
            <a:extLst>
              <a:ext uri="{FF2B5EF4-FFF2-40B4-BE49-F238E27FC236}">
                <a16:creationId xmlns:a16="http://schemas.microsoft.com/office/drawing/2014/main" id="{28E11859-06C2-4166-B18F-B7516DE22E87}"/>
              </a:ext>
            </a:extLst>
          </p:cNvPr>
          <p:cNvSpPr txBox="1">
            <a:spLocks noChangeArrowheads="1"/>
          </p:cNvSpPr>
          <p:nvPr/>
        </p:nvSpPr>
        <p:spPr bwMode="auto">
          <a:xfrm>
            <a:off x="3822701" y="3127375"/>
            <a:ext cx="574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2700" b="1">
                <a:solidFill>
                  <a:srgbClr val="FF0000"/>
                </a:solidFill>
                <a:ea typeface="ＭＳ Ｐゴシック" panose="020B0600070205080204" pitchFamily="34" charset="-128"/>
              </a:rPr>
              <a:t>VP</a:t>
            </a:r>
          </a:p>
        </p:txBody>
      </p:sp>
      <p:grpSp>
        <p:nvGrpSpPr>
          <p:cNvPr id="52230" name="Group 172">
            <a:extLst>
              <a:ext uri="{FF2B5EF4-FFF2-40B4-BE49-F238E27FC236}">
                <a16:creationId xmlns:a16="http://schemas.microsoft.com/office/drawing/2014/main" id="{58B914EF-86BA-4097-B1A6-BE3C5BF7712B}"/>
              </a:ext>
            </a:extLst>
          </p:cNvPr>
          <p:cNvGrpSpPr>
            <a:grpSpLocks/>
          </p:cNvGrpSpPr>
          <p:nvPr/>
        </p:nvGrpSpPr>
        <p:grpSpPr bwMode="auto">
          <a:xfrm rot="3709948">
            <a:off x="7065963" y="5014913"/>
            <a:ext cx="1657350" cy="1943100"/>
            <a:chOff x="4368" y="1728"/>
            <a:chExt cx="1392" cy="1632"/>
          </a:xfrm>
        </p:grpSpPr>
        <p:grpSp>
          <p:nvGrpSpPr>
            <p:cNvPr id="52336" name="Group 173">
              <a:extLst>
                <a:ext uri="{FF2B5EF4-FFF2-40B4-BE49-F238E27FC236}">
                  <a16:creationId xmlns:a16="http://schemas.microsoft.com/office/drawing/2014/main" id="{6097A8E9-EEB1-4469-9F8E-D51D71B3E84C}"/>
                </a:ext>
              </a:extLst>
            </p:cNvPr>
            <p:cNvGrpSpPr>
              <a:grpSpLocks/>
            </p:cNvGrpSpPr>
            <p:nvPr/>
          </p:nvGrpSpPr>
          <p:grpSpPr bwMode="auto">
            <a:xfrm rot="4507976">
              <a:off x="4410" y="2502"/>
              <a:ext cx="720" cy="804"/>
              <a:chOff x="1610" y="1324"/>
              <a:chExt cx="720" cy="804"/>
            </a:xfrm>
          </p:grpSpPr>
          <p:sp>
            <p:nvSpPr>
              <p:cNvPr id="52361" name="plant">
                <a:extLst>
                  <a:ext uri="{FF2B5EF4-FFF2-40B4-BE49-F238E27FC236}">
                    <a16:creationId xmlns:a16="http://schemas.microsoft.com/office/drawing/2014/main" id="{C2C96A31-10D3-47C1-8E57-480561253C44}"/>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62" name="plant">
                <a:extLst>
                  <a:ext uri="{FF2B5EF4-FFF2-40B4-BE49-F238E27FC236}">
                    <a16:creationId xmlns:a16="http://schemas.microsoft.com/office/drawing/2014/main" id="{3365EDAE-184C-4AB5-84D8-4EEBEFF1220C}"/>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63" name="plant">
                <a:extLst>
                  <a:ext uri="{FF2B5EF4-FFF2-40B4-BE49-F238E27FC236}">
                    <a16:creationId xmlns:a16="http://schemas.microsoft.com/office/drawing/2014/main" id="{CA67F0C9-15E4-4BC9-9F69-B3D8A7669666}"/>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64" name="plant">
                <a:extLst>
                  <a:ext uri="{FF2B5EF4-FFF2-40B4-BE49-F238E27FC236}">
                    <a16:creationId xmlns:a16="http://schemas.microsoft.com/office/drawing/2014/main" id="{510AF195-0750-4D07-8B49-A06833B2EB91}"/>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65" name="plant">
                <a:extLst>
                  <a:ext uri="{FF2B5EF4-FFF2-40B4-BE49-F238E27FC236}">
                    <a16:creationId xmlns:a16="http://schemas.microsoft.com/office/drawing/2014/main" id="{F30BBA2D-3BC5-42DD-824D-A7A4343F1967}"/>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66" name="plant">
                <a:extLst>
                  <a:ext uri="{FF2B5EF4-FFF2-40B4-BE49-F238E27FC236}">
                    <a16:creationId xmlns:a16="http://schemas.microsoft.com/office/drawing/2014/main" id="{B90D5F5C-E5F6-438C-BF3B-EA3C15B06FBE}"/>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67" name="plant">
                <a:extLst>
                  <a:ext uri="{FF2B5EF4-FFF2-40B4-BE49-F238E27FC236}">
                    <a16:creationId xmlns:a16="http://schemas.microsoft.com/office/drawing/2014/main" id="{FD063778-23EE-4CC0-8FA9-4948538A3209}"/>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52337" name="Group 181">
              <a:extLst>
                <a:ext uri="{FF2B5EF4-FFF2-40B4-BE49-F238E27FC236}">
                  <a16:creationId xmlns:a16="http://schemas.microsoft.com/office/drawing/2014/main" id="{42EF1910-F16F-4414-B2A0-CFE38C257E1F}"/>
                </a:ext>
              </a:extLst>
            </p:cNvPr>
            <p:cNvGrpSpPr>
              <a:grpSpLocks/>
            </p:cNvGrpSpPr>
            <p:nvPr/>
          </p:nvGrpSpPr>
          <p:grpSpPr bwMode="auto">
            <a:xfrm rot="4293903">
              <a:off x="4842" y="1686"/>
              <a:ext cx="720" cy="804"/>
              <a:chOff x="1610" y="1324"/>
              <a:chExt cx="720" cy="804"/>
            </a:xfrm>
          </p:grpSpPr>
          <p:sp>
            <p:nvSpPr>
              <p:cNvPr id="52354" name="plant">
                <a:extLst>
                  <a:ext uri="{FF2B5EF4-FFF2-40B4-BE49-F238E27FC236}">
                    <a16:creationId xmlns:a16="http://schemas.microsoft.com/office/drawing/2014/main" id="{165EDF4E-DB6B-4643-AB15-1276389F0A8B}"/>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55" name="plant">
                <a:extLst>
                  <a:ext uri="{FF2B5EF4-FFF2-40B4-BE49-F238E27FC236}">
                    <a16:creationId xmlns:a16="http://schemas.microsoft.com/office/drawing/2014/main" id="{1ACF8A2F-4400-43AC-A1AB-AF0B391FEAE4}"/>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56" name="plant">
                <a:extLst>
                  <a:ext uri="{FF2B5EF4-FFF2-40B4-BE49-F238E27FC236}">
                    <a16:creationId xmlns:a16="http://schemas.microsoft.com/office/drawing/2014/main" id="{70746D0C-BD37-4EBD-BFBD-FB46788B1D2A}"/>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57" name="plant">
                <a:extLst>
                  <a:ext uri="{FF2B5EF4-FFF2-40B4-BE49-F238E27FC236}">
                    <a16:creationId xmlns:a16="http://schemas.microsoft.com/office/drawing/2014/main" id="{52FC0E6F-EB10-4710-B8BE-B8813E85013E}"/>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58" name="plant">
                <a:extLst>
                  <a:ext uri="{FF2B5EF4-FFF2-40B4-BE49-F238E27FC236}">
                    <a16:creationId xmlns:a16="http://schemas.microsoft.com/office/drawing/2014/main" id="{DED1D726-F65E-43FD-9411-747160343312}"/>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59" name="plant">
                <a:extLst>
                  <a:ext uri="{FF2B5EF4-FFF2-40B4-BE49-F238E27FC236}">
                    <a16:creationId xmlns:a16="http://schemas.microsoft.com/office/drawing/2014/main" id="{F94E0BE1-49B1-44A6-8030-9E0D825862C5}"/>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60" name="plant">
                <a:extLst>
                  <a:ext uri="{FF2B5EF4-FFF2-40B4-BE49-F238E27FC236}">
                    <a16:creationId xmlns:a16="http://schemas.microsoft.com/office/drawing/2014/main" id="{05F9FF50-C723-4D48-92C6-BA012D0B43BA}"/>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52338" name="Group 189">
              <a:extLst>
                <a:ext uri="{FF2B5EF4-FFF2-40B4-BE49-F238E27FC236}">
                  <a16:creationId xmlns:a16="http://schemas.microsoft.com/office/drawing/2014/main" id="{E5325E0C-B3C8-472F-B429-9A6875599B66}"/>
                </a:ext>
              </a:extLst>
            </p:cNvPr>
            <p:cNvGrpSpPr>
              <a:grpSpLocks/>
            </p:cNvGrpSpPr>
            <p:nvPr/>
          </p:nvGrpSpPr>
          <p:grpSpPr bwMode="auto">
            <a:xfrm rot="4387757">
              <a:off x="4554" y="2598"/>
              <a:ext cx="720" cy="804"/>
              <a:chOff x="1610" y="1324"/>
              <a:chExt cx="720" cy="804"/>
            </a:xfrm>
          </p:grpSpPr>
          <p:sp>
            <p:nvSpPr>
              <p:cNvPr id="52347" name="plant">
                <a:extLst>
                  <a:ext uri="{FF2B5EF4-FFF2-40B4-BE49-F238E27FC236}">
                    <a16:creationId xmlns:a16="http://schemas.microsoft.com/office/drawing/2014/main" id="{9BB67F37-773C-4809-832A-A941D06BE917}"/>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48" name="plant">
                <a:extLst>
                  <a:ext uri="{FF2B5EF4-FFF2-40B4-BE49-F238E27FC236}">
                    <a16:creationId xmlns:a16="http://schemas.microsoft.com/office/drawing/2014/main" id="{A2A0D634-3DCA-410B-8E37-50ECAD9BE02C}"/>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49" name="plant">
                <a:extLst>
                  <a:ext uri="{FF2B5EF4-FFF2-40B4-BE49-F238E27FC236}">
                    <a16:creationId xmlns:a16="http://schemas.microsoft.com/office/drawing/2014/main" id="{76B6F78A-B57F-4CCD-B2D8-868D4E199B30}"/>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50" name="plant">
                <a:extLst>
                  <a:ext uri="{FF2B5EF4-FFF2-40B4-BE49-F238E27FC236}">
                    <a16:creationId xmlns:a16="http://schemas.microsoft.com/office/drawing/2014/main" id="{EDC7E089-76B3-416A-9A21-FBCE24521E92}"/>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51" name="plant">
                <a:extLst>
                  <a:ext uri="{FF2B5EF4-FFF2-40B4-BE49-F238E27FC236}">
                    <a16:creationId xmlns:a16="http://schemas.microsoft.com/office/drawing/2014/main" id="{C01CABAB-B399-4A0B-834F-E930E9C505DA}"/>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52" name="plant">
                <a:extLst>
                  <a:ext uri="{FF2B5EF4-FFF2-40B4-BE49-F238E27FC236}">
                    <a16:creationId xmlns:a16="http://schemas.microsoft.com/office/drawing/2014/main" id="{DF008663-8993-4C62-B873-F94B3376D733}"/>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53" name="plant">
                <a:extLst>
                  <a:ext uri="{FF2B5EF4-FFF2-40B4-BE49-F238E27FC236}">
                    <a16:creationId xmlns:a16="http://schemas.microsoft.com/office/drawing/2014/main" id="{D91F82D7-3B51-43D6-AF63-0203A533A00E}"/>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52339" name="Group 197">
              <a:extLst>
                <a:ext uri="{FF2B5EF4-FFF2-40B4-BE49-F238E27FC236}">
                  <a16:creationId xmlns:a16="http://schemas.microsoft.com/office/drawing/2014/main" id="{47537D08-4CA2-4DF2-9A6F-15EC082BA52E}"/>
                </a:ext>
              </a:extLst>
            </p:cNvPr>
            <p:cNvGrpSpPr>
              <a:grpSpLocks/>
            </p:cNvGrpSpPr>
            <p:nvPr/>
          </p:nvGrpSpPr>
          <p:grpSpPr bwMode="auto">
            <a:xfrm rot="4348036">
              <a:off x="4998" y="1782"/>
              <a:ext cx="720" cy="804"/>
              <a:chOff x="1610" y="1324"/>
              <a:chExt cx="720" cy="804"/>
            </a:xfrm>
          </p:grpSpPr>
          <p:sp>
            <p:nvSpPr>
              <p:cNvPr id="52340" name="plant">
                <a:extLst>
                  <a:ext uri="{FF2B5EF4-FFF2-40B4-BE49-F238E27FC236}">
                    <a16:creationId xmlns:a16="http://schemas.microsoft.com/office/drawing/2014/main" id="{4B3F8D28-32D9-4A8C-BD67-281E167A0B70}"/>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41" name="plant">
                <a:extLst>
                  <a:ext uri="{FF2B5EF4-FFF2-40B4-BE49-F238E27FC236}">
                    <a16:creationId xmlns:a16="http://schemas.microsoft.com/office/drawing/2014/main" id="{D89658A8-FA0D-4B55-BF71-DF890678F24B}"/>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42" name="plant">
                <a:extLst>
                  <a:ext uri="{FF2B5EF4-FFF2-40B4-BE49-F238E27FC236}">
                    <a16:creationId xmlns:a16="http://schemas.microsoft.com/office/drawing/2014/main" id="{7D1499B4-8E62-4EC9-9BA2-FFA527E44762}"/>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43" name="plant">
                <a:extLst>
                  <a:ext uri="{FF2B5EF4-FFF2-40B4-BE49-F238E27FC236}">
                    <a16:creationId xmlns:a16="http://schemas.microsoft.com/office/drawing/2014/main" id="{2330C106-30EF-454C-BB45-092338C92494}"/>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44" name="plant">
                <a:extLst>
                  <a:ext uri="{FF2B5EF4-FFF2-40B4-BE49-F238E27FC236}">
                    <a16:creationId xmlns:a16="http://schemas.microsoft.com/office/drawing/2014/main" id="{907E62A4-AFBB-4C83-8F47-BCE839A2A0DC}"/>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45" name="plant">
                <a:extLst>
                  <a:ext uri="{FF2B5EF4-FFF2-40B4-BE49-F238E27FC236}">
                    <a16:creationId xmlns:a16="http://schemas.microsoft.com/office/drawing/2014/main" id="{301633FD-A31A-420B-960B-64FD220DC703}"/>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46" name="plant">
                <a:extLst>
                  <a:ext uri="{FF2B5EF4-FFF2-40B4-BE49-F238E27FC236}">
                    <a16:creationId xmlns:a16="http://schemas.microsoft.com/office/drawing/2014/main" id="{74B2A818-F0F7-4A46-9711-4513E3F2AA36}"/>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grpSp>
        <p:nvGrpSpPr>
          <p:cNvPr id="52231" name="Group 677">
            <a:extLst>
              <a:ext uri="{FF2B5EF4-FFF2-40B4-BE49-F238E27FC236}">
                <a16:creationId xmlns:a16="http://schemas.microsoft.com/office/drawing/2014/main" id="{E6599FB7-5ACB-44E9-A330-1B4934C37D60}"/>
              </a:ext>
            </a:extLst>
          </p:cNvPr>
          <p:cNvGrpSpPr>
            <a:grpSpLocks/>
          </p:cNvGrpSpPr>
          <p:nvPr/>
        </p:nvGrpSpPr>
        <p:grpSpPr bwMode="auto">
          <a:xfrm rot="1340090">
            <a:off x="3236913" y="5649913"/>
            <a:ext cx="800100" cy="652462"/>
            <a:chOff x="3144" y="1187"/>
            <a:chExt cx="506" cy="404"/>
          </a:xfrm>
        </p:grpSpPr>
        <p:sp>
          <p:nvSpPr>
            <p:cNvPr id="134" name="Rectangle 678">
              <a:extLst>
                <a:ext uri="{FF2B5EF4-FFF2-40B4-BE49-F238E27FC236}">
                  <a16:creationId xmlns:a16="http://schemas.microsoft.com/office/drawing/2014/main" id="{348C23C2-701F-4962-96A4-A599CC4CC822}"/>
                </a:ext>
              </a:extLst>
            </p:cNvPr>
            <p:cNvSpPr>
              <a:spLocks noChangeArrowheads="1"/>
            </p:cNvSpPr>
            <p:nvPr/>
          </p:nvSpPr>
          <p:spPr bwMode="auto">
            <a:xfrm rot="-1339665">
              <a:off x="3129" y="1180"/>
              <a:ext cx="480" cy="336"/>
            </a:xfrm>
            <a:prstGeom prst="rect">
              <a:avLst/>
            </a:prstGeom>
            <a:noFill/>
            <a:ln w="76200">
              <a:solidFill>
                <a:srgbClr val="5A490A"/>
              </a:solidFill>
              <a:miter lim="800000"/>
              <a:headEnd/>
              <a:tailEnd/>
            </a:ln>
            <a:effectLst/>
            <a:extLst>
              <a:ext uri="{909E8E84-426E-40DD-AFC4-6F175D3DCCD1}">
                <a14:hiddenFill xmlns:a14="http://schemas.microsoft.com/office/drawing/2010/main">
                  <a:solidFill>
                    <a:srgbClr val="5A490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135" name="Rectangle 679">
              <a:extLst>
                <a:ext uri="{FF2B5EF4-FFF2-40B4-BE49-F238E27FC236}">
                  <a16:creationId xmlns:a16="http://schemas.microsoft.com/office/drawing/2014/main" id="{3EFC96E4-4E16-4F49-BB26-AA897D5CD2BD}"/>
                </a:ext>
              </a:extLst>
            </p:cNvPr>
            <p:cNvSpPr>
              <a:spLocks noChangeArrowheads="1"/>
            </p:cNvSpPr>
            <p:nvPr/>
          </p:nvSpPr>
          <p:spPr bwMode="auto">
            <a:xfrm rot="-1339665">
              <a:off x="3165" y="1285"/>
              <a:ext cx="58" cy="305"/>
            </a:xfrm>
            <a:prstGeom prst="rect">
              <a:avLst/>
            </a:prstGeom>
            <a:solidFill>
              <a:srgbClr val="5A490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136" name="Rectangle 680">
              <a:extLst>
                <a:ext uri="{FF2B5EF4-FFF2-40B4-BE49-F238E27FC236}">
                  <a16:creationId xmlns:a16="http://schemas.microsoft.com/office/drawing/2014/main" id="{C07735C8-FA6A-4116-8DF8-304AC9700E99}"/>
                </a:ext>
              </a:extLst>
            </p:cNvPr>
            <p:cNvSpPr>
              <a:spLocks noChangeArrowheads="1"/>
            </p:cNvSpPr>
            <p:nvPr/>
          </p:nvSpPr>
          <p:spPr bwMode="auto">
            <a:xfrm rot="-1339665">
              <a:off x="3456" y="1346"/>
              <a:ext cx="194" cy="101"/>
            </a:xfrm>
            <a:prstGeom prst="rect">
              <a:avLst/>
            </a:prstGeom>
            <a:solidFill>
              <a:srgbClr val="5A490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grpSp>
      <p:sp>
        <p:nvSpPr>
          <p:cNvPr id="137" name="Rectangle 684">
            <a:extLst>
              <a:ext uri="{FF2B5EF4-FFF2-40B4-BE49-F238E27FC236}">
                <a16:creationId xmlns:a16="http://schemas.microsoft.com/office/drawing/2014/main" id="{76CDF7C8-74AF-40E8-8537-5D70A78AD48C}"/>
              </a:ext>
            </a:extLst>
          </p:cNvPr>
          <p:cNvSpPr>
            <a:spLocks noChangeArrowheads="1"/>
          </p:cNvSpPr>
          <p:nvPr/>
        </p:nvSpPr>
        <p:spPr bwMode="auto">
          <a:xfrm rot="20260335">
            <a:off x="2544763" y="6056314"/>
            <a:ext cx="508000" cy="236537"/>
          </a:xfrm>
          <a:prstGeom prst="rect">
            <a:avLst/>
          </a:prstGeom>
          <a:solidFill>
            <a:srgbClr val="5A490A"/>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138" name="Rectangle 684">
            <a:extLst>
              <a:ext uri="{FF2B5EF4-FFF2-40B4-BE49-F238E27FC236}">
                <a16:creationId xmlns:a16="http://schemas.microsoft.com/office/drawing/2014/main" id="{71442AE8-44CD-4A8E-A4CD-889DD0120026}"/>
              </a:ext>
            </a:extLst>
          </p:cNvPr>
          <p:cNvSpPr>
            <a:spLocks noChangeArrowheads="1"/>
          </p:cNvSpPr>
          <p:nvPr/>
        </p:nvSpPr>
        <p:spPr bwMode="auto">
          <a:xfrm>
            <a:off x="2454275" y="5594350"/>
            <a:ext cx="508000" cy="236538"/>
          </a:xfrm>
          <a:prstGeom prst="rect">
            <a:avLst/>
          </a:prstGeom>
          <a:solidFill>
            <a:srgbClr val="5A490A"/>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52234" name="Cloud">
            <a:extLst>
              <a:ext uri="{FF2B5EF4-FFF2-40B4-BE49-F238E27FC236}">
                <a16:creationId xmlns:a16="http://schemas.microsoft.com/office/drawing/2014/main" id="{7498B058-E069-4FE4-9831-2CF23EE8B5CA}"/>
              </a:ext>
            </a:extLst>
          </p:cNvPr>
          <p:cNvSpPr>
            <a:spLocks noChangeAspect="1" noEditPoints="1" noChangeArrowheads="1"/>
          </p:cNvSpPr>
          <p:nvPr/>
        </p:nvSpPr>
        <p:spPr bwMode="auto">
          <a:xfrm rot="5400000">
            <a:off x="4467225" y="5291138"/>
            <a:ext cx="393700"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52235" name="Cloud">
            <a:extLst>
              <a:ext uri="{FF2B5EF4-FFF2-40B4-BE49-F238E27FC236}">
                <a16:creationId xmlns:a16="http://schemas.microsoft.com/office/drawing/2014/main" id="{5258C8EC-A56A-4968-8597-8F073DDCDCA3}"/>
              </a:ext>
            </a:extLst>
          </p:cNvPr>
          <p:cNvSpPr>
            <a:spLocks noChangeAspect="1" noEditPoints="1" noChangeArrowheads="1"/>
          </p:cNvSpPr>
          <p:nvPr/>
        </p:nvSpPr>
        <p:spPr bwMode="auto">
          <a:xfrm rot="5400000">
            <a:off x="1703388" y="4370388"/>
            <a:ext cx="393700"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52236" name="Cloud">
            <a:extLst>
              <a:ext uri="{FF2B5EF4-FFF2-40B4-BE49-F238E27FC236}">
                <a16:creationId xmlns:a16="http://schemas.microsoft.com/office/drawing/2014/main" id="{B2FD1152-6FA1-4259-96FF-06428FB60B15}"/>
              </a:ext>
            </a:extLst>
          </p:cNvPr>
          <p:cNvSpPr>
            <a:spLocks noChangeAspect="1" noEditPoints="1" noChangeArrowheads="1"/>
          </p:cNvSpPr>
          <p:nvPr/>
        </p:nvSpPr>
        <p:spPr bwMode="auto">
          <a:xfrm rot="5400000">
            <a:off x="1843881" y="5093494"/>
            <a:ext cx="395288"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52241" name="Title 1">
            <a:extLst>
              <a:ext uri="{FF2B5EF4-FFF2-40B4-BE49-F238E27FC236}">
                <a16:creationId xmlns:a16="http://schemas.microsoft.com/office/drawing/2014/main" id="{CD9031A1-A9BA-4883-BE79-C2DA1EB09AA2}"/>
              </a:ext>
            </a:extLst>
          </p:cNvPr>
          <p:cNvSpPr>
            <a:spLocks/>
          </p:cNvSpPr>
          <p:nvPr/>
        </p:nvSpPr>
        <p:spPr bwMode="auto">
          <a:xfrm>
            <a:off x="3432175" y="188913"/>
            <a:ext cx="5327650"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3429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3429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3429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3429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ZA" altLang="en-US" sz="3600" b="1">
                <a:solidFill>
                  <a:srgbClr val="632523"/>
                </a:solidFill>
                <a:cs typeface="Calibri" panose="020F0502020204030204" pitchFamily="34" charset="0"/>
              </a:rPr>
              <a:t>Phase 3 - Isolation</a:t>
            </a:r>
            <a:endParaRPr lang="en-US" altLang="en-US" sz="3600" b="1">
              <a:solidFill>
                <a:srgbClr val="632523"/>
              </a:solidFill>
            </a:endParaRPr>
          </a:p>
        </p:txBody>
      </p:sp>
      <p:grpSp>
        <p:nvGrpSpPr>
          <p:cNvPr id="52242" name="Group 172">
            <a:extLst>
              <a:ext uri="{FF2B5EF4-FFF2-40B4-BE49-F238E27FC236}">
                <a16:creationId xmlns:a16="http://schemas.microsoft.com/office/drawing/2014/main" id="{BD6172EC-D836-4BFB-9F55-C0FDF408F834}"/>
              </a:ext>
            </a:extLst>
          </p:cNvPr>
          <p:cNvGrpSpPr>
            <a:grpSpLocks/>
          </p:cNvGrpSpPr>
          <p:nvPr/>
        </p:nvGrpSpPr>
        <p:grpSpPr bwMode="auto">
          <a:xfrm rot="3705946">
            <a:off x="4827588" y="4986338"/>
            <a:ext cx="1657350" cy="1943100"/>
            <a:chOff x="4368" y="1728"/>
            <a:chExt cx="1392" cy="1632"/>
          </a:xfrm>
        </p:grpSpPr>
        <p:grpSp>
          <p:nvGrpSpPr>
            <p:cNvPr id="52301" name="Group 173">
              <a:extLst>
                <a:ext uri="{FF2B5EF4-FFF2-40B4-BE49-F238E27FC236}">
                  <a16:creationId xmlns:a16="http://schemas.microsoft.com/office/drawing/2014/main" id="{40B716B2-0C5F-4D81-BA82-22429B5DD497}"/>
                </a:ext>
              </a:extLst>
            </p:cNvPr>
            <p:cNvGrpSpPr>
              <a:grpSpLocks/>
            </p:cNvGrpSpPr>
            <p:nvPr/>
          </p:nvGrpSpPr>
          <p:grpSpPr bwMode="auto">
            <a:xfrm rot="4507976">
              <a:off x="4410" y="2502"/>
              <a:ext cx="720" cy="804"/>
              <a:chOff x="1610" y="1324"/>
              <a:chExt cx="720" cy="804"/>
            </a:xfrm>
          </p:grpSpPr>
          <p:sp>
            <p:nvSpPr>
              <p:cNvPr id="52326" name="plant">
                <a:extLst>
                  <a:ext uri="{FF2B5EF4-FFF2-40B4-BE49-F238E27FC236}">
                    <a16:creationId xmlns:a16="http://schemas.microsoft.com/office/drawing/2014/main" id="{A900A464-2E29-4E9C-88F8-16B45107087D}"/>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27" name="plant">
                <a:extLst>
                  <a:ext uri="{FF2B5EF4-FFF2-40B4-BE49-F238E27FC236}">
                    <a16:creationId xmlns:a16="http://schemas.microsoft.com/office/drawing/2014/main" id="{3CECBA33-ABF1-481D-BF3E-E241904262B9}"/>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28" name="plant">
                <a:extLst>
                  <a:ext uri="{FF2B5EF4-FFF2-40B4-BE49-F238E27FC236}">
                    <a16:creationId xmlns:a16="http://schemas.microsoft.com/office/drawing/2014/main" id="{E9849155-1C3F-422E-BD92-C9655FDD5DB1}"/>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29" name="plant">
                <a:extLst>
                  <a:ext uri="{FF2B5EF4-FFF2-40B4-BE49-F238E27FC236}">
                    <a16:creationId xmlns:a16="http://schemas.microsoft.com/office/drawing/2014/main" id="{9FC80889-72A6-43CB-AD09-2454B264FE72}"/>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30" name="plant">
                <a:extLst>
                  <a:ext uri="{FF2B5EF4-FFF2-40B4-BE49-F238E27FC236}">
                    <a16:creationId xmlns:a16="http://schemas.microsoft.com/office/drawing/2014/main" id="{D61E50A2-5ACA-4D1B-ADC4-1D51DADD618E}"/>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31" name="plant">
                <a:extLst>
                  <a:ext uri="{FF2B5EF4-FFF2-40B4-BE49-F238E27FC236}">
                    <a16:creationId xmlns:a16="http://schemas.microsoft.com/office/drawing/2014/main" id="{693E3A22-5357-469A-8513-095EE35C799D}"/>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32" name="plant">
                <a:extLst>
                  <a:ext uri="{FF2B5EF4-FFF2-40B4-BE49-F238E27FC236}">
                    <a16:creationId xmlns:a16="http://schemas.microsoft.com/office/drawing/2014/main" id="{043A139E-BCE4-433D-969D-78A7B272CC15}"/>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52302" name="Group 181">
              <a:extLst>
                <a:ext uri="{FF2B5EF4-FFF2-40B4-BE49-F238E27FC236}">
                  <a16:creationId xmlns:a16="http://schemas.microsoft.com/office/drawing/2014/main" id="{C3772BD7-6E00-47EC-858B-FC19198EC861}"/>
                </a:ext>
              </a:extLst>
            </p:cNvPr>
            <p:cNvGrpSpPr>
              <a:grpSpLocks/>
            </p:cNvGrpSpPr>
            <p:nvPr/>
          </p:nvGrpSpPr>
          <p:grpSpPr bwMode="auto">
            <a:xfrm rot="4293903">
              <a:off x="4842" y="1686"/>
              <a:ext cx="720" cy="804"/>
              <a:chOff x="1610" y="1324"/>
              <a:chExt cx="720" cy="804"/>
            </a:xfrm>
          </p:grpSpPr>
          <p:sp>
            <p:nvSpPr>
              <p:cNvPr id="52319" name="plant">
                <a:extLst>
                  <a:ext uri="{FF2B5EF4-FFF2-40B4-BE49-F238E27FC236}">
                    <a16:creationId xmlns:a16="http://schemas.microsoft.com/office/drawing/2014/main" id="{950062B9-5B9D-4906-9A53-37381CC60F04}"/>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20" name="plant">
                <a:extLst>
                  <a:ext uri="{FF2B5EF4-FFF2-40B4-BE49-F238E27FC236}">
                    <a16:creationId xmlns:a16="http://schemas.microsoft.com/office/drawing/2014/main" id="{EBEF02A1-066B-4E13-934D-B5488D90E15B}"/>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21" name="plant">
                <a:extLst>
                  <a:ext uri="{FF2B5EF4-FFF2-40B4-BE49-F238E27FC236}">
                    <a16:creationId xmlns:a16="http://schemas.microsoft.com/office/drawing/2014/main" id="{E8D980A6-B97A-429D-9AB3-66E80CA937E3}"/>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22" name="plant">
                <a:extLst>
                  <a:ext uri="{FF2B5EF4-FFF2-40B4-BE49-F238E27FC236}">
                    <a16:creationId xmlns:a16="http://schemas.microsoft.com/office/drawing/2014/main" id="{DC59F60A-3EC6-4150-BB55-46221DC0A412}"/>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23" name="plant">
                <a:extLst>
                  <a:ext uri="{FF2B5EF4-FFF2-40B4-BE49-F238E27FC236}">
                    <a16:creationId xmlns:a16="http://schemas.microsoft.com/office/drawing/2014/main" id="{35A80B0F-2BE8-414A-B3EA-5246612CE515}"/>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24" name="plant">
                <a:extLst>
                  <a:ext uri="{FF2B5EF4-FFF2-40B4-BE49-F238E27FC236}">
                    <a16:creationId xmlns:a16="http://schemas.microsoft.com/office/drawing/2014/main" id="{CED259F4-9C64-45C7-9DE7-5C48F6672726}"/>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25" name="plant">
                <a:extLst>
                  <a:ext uri="{FF2B5EF4-FFF2-40B4-BE49-F238E27FC236}">
                    <a16:creationId xmlns:a16="http://schemas.microsoft.com/office/drawing/2014/main" id="{0820022B-B0C4-4687-9507-436992E22FE7}"/>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52303" name="Group 189">
              <a:extLst>
                <a:ext uri="{FF2B5EF4-FFF2-40B4-BE49-F238E27FC236}">
                  <a16:creationId xmlns:a16="http://schemas.microsoft.com/office/drawing/2014/main" id="{2DA593A4-C2D2-4ECF-9C27-66240E2E6DCA}"/>
                </a:ext>
              </a:extLst>
            </p:cNvPr>
            <p:cNvGrpSpPr>
              <a:grpSpLocks/>
            </p:cNvGrpSpPr>
            <p:nvPr/>
          </p:nvGrpSpPr>
          <p:grpSpPr bwMode="auto">
            <a:xfrm rot="4387757">
              <a:off x="4554" y="2598"/>
              <a:ext cx="720" cy="804"/>
              <a:chOff x="1610" y="1324"/>
              <a:chExt cx="720" cy="804"/>
            </a:xfrm>
          </p:grpSpPr>
          <p:sp>
            <p:nvSpPr>
              <p:cNvPr id="52312" name="plant">
                <a:extLst>
                  <a:ext uri="{FF2B5EF4-FFF2-40B4-BE49-F238E27FC236}">
                    <a16:creationId xmlns:a16="http://schemas.microsoft.com/office/drawing/2014/main" id="{AC8E40FB-81D1-4857-AC7E-4FB22A626E28}"/>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13" name="plant">
                <a:extLst>
                  <a:ext uri="{FF2B5EF4-FFF2-40B4-BE49-F238E27FC236}">
                    <a16:creationId xmlns:a16="http://schemas.microsoft.com/office/drawing/2014/main" id="{D688CBC1-A3F3-471A-A515-3393C7B4866A}"/>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14" name="plant">
                <a:extLst>
                  <a:ext uri="{FF2B5EF4-FFF2-40B4-BE49-F238E27FC236}">
                    <a16:creationId xmlns:a16="http://schemas.microsoft.com/office/drawing/2014/main" id="{552DC40D-7DD4-4D34-97CA-6D7C76EBBA2C}"/>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15" name="plant">
                <a:extLst>
                  <a:ext uri="{FF2B5EF4-FFF2-40B4-BE49-F238E27FC236}">
                    <a16:creationId xmlns:a16="http://schemas.microsoft.com/office/drawing/2014/main" id="{5C0E1C68-B431-4BB7-8B17-909270A32E29}"/>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16" name="plant">
                <a:extLst>
                  <a:ext uri="{FF2B5EF4-FFF2-40B4-BE49-F238E27FC236}">
                    <a16:creationId xmlns:a16="http://schemas.microsoft.com/office/drawing/2014/main" id="{70777785-5BD4-43D2-B8FB-8D2A00224C2E}"/>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17" name="plant">
                <a:extLst>
                  <a:ext uri="{FF2B5EF4-FFF2-40B4-BE49-F238E27FC236}">
                    <a16:creationId xmlns:a16="http://schemas.microsoft.com/office/drawing/2014/main" id="{5D9BC059-AB03-4980-AAED-935DB51C933A}"/>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18" name="plant">
                <a:extLst>
                  <a:ext uri="{FF2B5EF4-FFF2-40B4-BE49-F238E27FC236}">
                    <a16:creationId xmlns:a16="http://schemas.microsoft.com/office/drawing/2014/main" id="{5BADA18E-E555-48B4-BEC3-1FAA931F227E}"/>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52304" name="Group 197">
              <a:extLst>
                <a:ext uri="{FF2B5EF4-FFF2-40B4-BE49-F238E27FC236}">
                  <a16:creationId xmlns:a16="http://schemas.microsoft.com/office/drawing/2014/main" id="{3CAB9F5B-0C84-4E30-A818-39DB7B0720F4}"/>
                </a:ext>
              </a:extLst>
            </p:cNvPr>
            <p:cNvGrpSpPr>
              <a:grpSpLocks/>
            </p:cNvGrpSpPr>
            <p:nvPr/>
          </p:nvGrpSpPr>
          <p:grpSpPr bwMode="auto">
            <a:xfrm rot="4348036">
              <a:off x="4998" y="1782"/>
              <a:ext cx="720" cy="804"/>
              <a:chOff x="1610" y="1324"/>
              <a:chExt cx="720" cy="804"/>
            </a:xfrm>
          </p:grpSpPr>
          <p:sp>
            <p:nvSpPr>
              <p:cNvPr id="52305" name="plant">
                <a:extLst>
                  <a:ext uri="{FF2B5EF4-FFF2-40B4-BE49-F238E27FC236}">
                    <a16:creationId xmlns:a16="http://schemas.microsoft.com/office/drawing/2014/main" id="{042F0F01-BFB1-4D82-95FF-3229B661E358}"/>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06" name="plant">
                <a:extLst>
                  <a:ext uri="{FF2B5EF4-FFF2-40B4-BE49-F238E27FC236}">
                    <a16:creationId xmlns:a16="http://schemas.microsoft.com/office/drawing/2014/main" id="{114D937D-2F59-44F0-B085-049DA7FF6641}"/>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07" name="plant">
                <a:extLst>
                  <a:ext uri="{FF2B5EF4-FFF2-40B4-BE49-F238E27FC236}">
                    <a16:creationId xmlns:a16="http://schemas.microsoft.com/office/drawing/2014/main" id="{53DE2CA7-C984-4D01-B68F-354558D0B642}"/>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08" name="plant">
                <a:extLst>
                  <a:ext uri="{FF2B5EF4-FFF2-40B4-BE49-F238E27FC236}">
                    <a16:creationId xmlns:a16="http://schemas.microsoft.com/office/drawing/2014/main" id="{D73FD867-0AD6-46B4-9C34-78E1FF0383E2}"/>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09" name="plant">
                <a:extLst>
                  <a:ext uri="{FF2B5EF4-FFF2-40B4-BE49-F238E27FC236}">
                    <a16:creationId xmlns:a16="http://schemas.microsoft.com/office/drawing/2014/main" id="{14B47EDD-21E7-4042-A45A-7EA52C5FAC15}"/>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10" name="plant">
                <a:extLst>
                  <a:ext uri="{FF2B5EF4-FFF2-40B4-BE49-F238E27FC236}">
                    <a16:creationId xmlns:a16="http://schemas.microsoft.com/office/drawing/2014/main" id="{2A517510-D6B4-4422-9235-31FD8DEE5668}"/>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52311" name="plant">
                <a:extLst>
                  <a:ext uri="{FF2B5EF4-FFF2-40B4-BE49-F238E27FC236}">
                    <a16:creationId xmlns:a16="http://schemas.microsoft.com/office/drawing/2014/main" id="{54D54A31-AC3F-4ECB-9A92-06DBEA9CBA22}"/>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sp>
        <p:nvSpPr>
          <p:cNvPr id="2" name="Freeform 1">
            <a:extLst>
              <a:ext uri="{FF2B5EF4-FFF2-40B4-BE49-F238E27FC236}">
                <a16:creationId xmlns:a16="http://schemas.microsoft.com/office/drawing/2014/main" id="{E3051C2F-6753-41E3-B954-9237439A1BA0}"/>
              </a:ext>
            </a:extLst>
          </p:cNvPr>
          <p:cNvSpPr/>
          <p:nvPr/>
        </p:nvSpPr>
        <p:spPr>
          <a:xfrm>
            <a:off x="3030539" y="-34925"/>
            <a:ext cx="1169987" cy="3244850"/>
          </a:xfrm>
          <a:custGeom>
            <a:avLst/>
            <a:gdLst>
              <a:gd name="connsiteX0" fmla="*/ 1290415 w 1504059"/>
              <a:gd name="connsiteY0" fmla="*/ 3221765 h 3221765"/>
              <a:gd name="connsiteX1" fmla="*/ 1281869 w 1504059"/>
              <a:gd name="connsiteY1" fmla="*/ 2503918 h 3221765"/>
              <a:gd name="connsiteX2" fmla="*/ 1187865 w 1504059"/>
              <a:gd name="connsiteY2" fmla="*/ 2025354 h 3221765"/>
              <a:gd name="connsiteX3" fmla="*/ 991312 w 1504059"/>
              <a:gd name="connsiteY3" fmla="*/ 1512606 h 3221765"/>
              <a:gd name="connsiteX4" fmla="*/ 726392 w 1504059"/>
              <a:gd name="connsiteY4" fmla="*/ 1068225 h 3221765"/>
              <a:gd name="connsiteX5" fmla="*/ 435835 w 1504059"/>
              <a:gd name="connsiteY5" fmla="*/ 581114 h 3221765"/>
              <a:gd name="connsiteX6" fmla="*/ 196553 w 1504059"/>
              <a:gd name="connsiteY6" fmla="*/ 230737 h 3221765"/>
              <a:gd name="connsiteX7" fmla="*/ 0 w 1504059"/>
              <a:gd name="connsiteY7" fmla="*/ 0 h 3221765"/>
              <a:gd name="connsiteX8" fmla="*/ 256373 w 1504059"/>
              <a:gd name="connsiteY8" fmla="*/ 8546 h 3221765"/>
              <a:gd name="connsiteX9" fmla="*/ 504201 w 1504059"/>
              <a:gd name="connsiteY9" fmla="*/ 307649 h 3221765"/>
              <a:gd name="connsiteX10" fmla="*/ 726392 w 1504059"/>
              <a:gd name="connsiteY10" fmla="*/ 649481 h 3221765"/>
              <a:gd name="connsiteX11" fmla="*/ 957129 w 1504059"/>
              <a:gd name="connsiteY11" fmla="*/ 1042587 h 3221765"/>
              <a:gd name="connsiteX12" fmla="*/ 1179319 w 1504059"/>
              <a:gd name="connsiteY12" fmla="*/ 1435694 h 3221765"/>
              <a:gd name="connsiteX13" fmla="*/ 1392964 w 1504059"/>
              <a:gd name="connsiteY13" fmla="*/ 1939896 h 3221765"/>
              <a:gd name="connsiteX14" fmla="*/ 1478422 w 1504059"/>
              <a:gd name="connsiteY14" fmla="*/ 2469735 h 3221765"/>
              <a:gd name="connsiteX15" fmla="*/ 1504059 w 1504059"/>
              <a:gd name="connsiteY15" fmla="*/ 2862842 h 3221765"/>
              <a:gd name="connsiteX16" fmla="*/ 1504059 w 1504059"/>
              <a:gd name="connsiteY16" fmla="*/ 3221765 h 3221765"/>
              <a:gd name="connsiteX17" fmla="*/ 1290415 w 1504059"/>
              <a:gd name="connsiteY17" fmla="*/ 3221765 h 3221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4059" h="3221765">
                <a:moveTo>
                  <a:pt x="1290415" y="3221765"/>
                </a:moveTo>
                <a:lnTo>
                  <a:pt x="1281869" y="2503918"/>
                </a:lnTo>
                <a:lnTo>
                  <a:pt x="1187865" y="2025354"/>
                </a:lnTo>
                <a:lnTo>
                  <a:pt x="991312" y="1512606"/>
                </a:lnTo>
                <a:lnTo>
                  <a:pt x="726392" y="1068225"/>
                </a:lnTo>
                <a:lnTo>
                  <a:pt x="435835" y="581114"/>
                </a:lnTo>
                <a:lnTo>
                  <a:pt x="196553" y="230737"/>
                </a:lnTo>
                <a:lnTo>
                  <a:pt x="0" y="0"/>
                </a:lnTo>
                <a:lnTo>
                  <a:pt x="256373" y="8546"/>
                </a:lnTo>
                <a:lnTo>
                  <a:pt x="504201" y="307649"/>
                </a:lnTo>
                <a:lnTo>
                  <a:pt x="726392" y="649481"/>
                </a:lnTo>
                <a:lnTo>
                  <a:pt x="957129" y="1042587"/>
                </a:lnTo>
                <a:lnTo>
                  <a:pt x="1179319" y="1435694"/>
                </a:lnTo>
                <a:lnTo>
                  <a:pt x="1392964" y="1939896"/>
                </a:lnTo>
                <a:lnTo>
                  <a:pt x="1478422" y="2469735"/>
                </a:lnTo>
                <a:lnTo>
                  <a:pt x="1504059" y="2862842"/>
                </a:lnTo>
                <a:lnTo>
                  <a:pt x="1504059" y="3221765"/>
                </a:lnTo>
                <a:lnTo>
                  <a:pt x="1290415" y="3221765"/>
                </a:lnTo>
                <a:close/>
              </a:path>
            </a:pathLst>
          </a:custGeom>
          <a:solidFill>
            <a:schemeClr val="accent1">
              <a:tint val="100000"/>
              <a:shade val="100000"/>
              <a:satMod val="13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a:solidFill>
                <a:prstClr val="white"/>
              </a:solidFill>
            </a:endParaRPr>
          </a:p>
        </p:txBody>
      </p:sp>
      <p:sp>
        <p:nvSpPr>
          <p:cNvPr id="52244" name="Cloud">
            <a:extLst>
              <a:ext uri="{FF2B5EF4-FFF2-40B4-BE49-F238E27FC236}">
                <a16:creationId xmlns:a16="http://schemas.microsoft.com/office/drawing/2014/main" id="{8A9B4A41-1662-4754-8A43-105BEDF44DCC}"/>
              </a:ext>
            </a:extLst>
          </p:cNvPr>
          <p:cNvSpPr>
            <a:spLocks noChangeAspect="1" noEditPoints="1" noChangeArrowheads="1"/>
          </p:cNvSpPr>
          <p:nvPr/>
        </p:nvSpPr>
        <p:spPr bwMode="auto">
          <a:xfrm rot="5400000">
            <a:off x="4072731" y="2728119"/>
            <a:ext cx="395288"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5" name="Freeform 4">
            <a:extLst>
              <a:ext uri="{FF2B5EF4-FFF2-40B4-BE49-F238E27FC236}">
                <a16:creationId xmlns:a16="http://schemas.microsoft.com/office/drawing/2014/main" id="{F7BEB7D7-DDA4-4287-9D5E-31E3A5F9E93C}"/>
              </a:ext>
            </a:extLst>
          </p:cNvPr>
          <p:cNvSpPr/>
          <p:nvPr/>
        </p:nvSpPr>
        <p:spPr>
          <a:xfrm>
            <a:off x="4002089" y="3614738"/>
            <a:ext cx="674687" cy="3243262"/>
          </a:xfrm>
          <a:custGeom>
            <a:avLst/>
            <a:gdLst>
              <a:gd name="connsiteX0" fmla="*/ 0 w 632389"/>
              <a:gd name="connsiteY0" fmla="*/ 0 h 3290131"/>
              <a:gd name="connsiteX1" fmla="*/ 170916 w 632389"/>
              <a:gd name="connsiteY1" fmla="*/ 0 h 3290131"/>
              <a:gd name="connsiteX2" fmla="*/ 170916 w 632389"/>
              <a:gd name="connsiteY2" fmla="*/ 1563880 h 3290131"/>
              <a:gd name="connsiteX3" fmla="*/ 196554 w 632389"/>
              <a:gd name="connsiteY3" fmla="*/ 1905712 h 3290131"/>
              <a:gd name="connsiteX4" fmla="*/ 282012 w 632389"/>
              <a:gd name="connsiteY4" fmla="*/ 2187723 h 3290131"/>
              <a:gd name="connsiteX5" fmla="*/ 487111 w 632389"/>
              <a:gd name="connsiteY5" fmla="*/ 2862841 h 3290131"/>
              <a:gd name="connsiteX6" fmla="*/ 632389 w 632389"/>
              <a:gd name="connsiteY6" fmla="*/ 3264493 h 3290131"/>
              <a:gd name="connsiteX7" fmla="*/ 512748 w 632389"/>
              <a:gd name="connsiteY7" fmla="*/ 3290131 h 3290131"/>
              <a:gd name="connsiteX8" fmla="*/ 333286 w 632389"/>
              <a:gd name="connsiteY8" fmla="*/ 2811566 h 3290131"/>
              <a:gd name="connsiteX9" fmla="*/ 128187 w 632389"/>
              <a:gd name="connsiteY9" fmla="*/ 2187723 h 3290131"/>
              <a:gd name="connsiteX10" fmla="*/ 42729 w 632389"/>
              <a:gd name="connsiteY10" fmla="*/ 1811708 h 3290131"/>
              <a:gd name="connsiteX11" fmla="*/ 17092 w 632389"/>
              <a:gd name="connsiteY11" fmla="*/ 1350236 h 3290131"/>
              <a:gd name="connsiteX12" fmla="*/ 0 w 632389"/>
              <a:gd name="connsiteY12" fmla="*/ 0 h 329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2389" h="3290131">
                <a:moveTo>
                  <a:pt x="0" y="0"/>
                </a:moveTo>
                <a:lnTo>
                  <a:pt x="170916" y="0"/>
                </a:lnTo>
                <a:lnTo>
                  <a:pt x="170916" y="1563880"/>
                </a:lnTo>
                <a:lnTo>
                  <a:pt x="196554" y="1905712"/>
                </a:lnTo>
                <a:lnTo>
                  <a:pt x="282012" y="2187723"/>
                </a:lnTo>
                <a:lnTo>
                  <a:pt x="487111" y="2862841"/>
                </a:lnTo>
                <a:lnTo>
                  <a:pt x="632389" y="3264493"/>
                </a:lnTo>
                <a:lnTo>
                  <a:pt x="512748" y="3290131"/>
                </a:lnTo>
                <a:lnTo>
                  <a:pt x="333286" y="2811566"/>
                </a:lnTo>
                <a:lnTo>
                  <a:pt x="128187" y="2187723"/>
                </a:lnTo>
                <a:lnTo>
                  <a:pt x="42729" y="1811708"/>
                </a:lnTo>
                <a:lnTo>
                  <a:pt x="17092" y="1350236"/>
                </a:lnTo>
                <a:cubicBezTo>
                  <a:pt x="14243" y="911552"/>
                  <a:pt x="11395" y="472867"/>
                  <a:pt x="0" y="0"/>
                </a:cubicBezTo>
                <a:close/>
              </a:path>
            </a:pathLst>
          </a:custGeom>
          <a:solidFill>
            <a:schemeClr val="accent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a:solidFill>
                <a:prstClr val="white"/>
              </a:solidFill>
            </a:endParaRPr>
          </a:p>
        </p:txBody>
      </p:sp>
      <p:grpSp>
        <p:nvGrpSpPr>
          <p:cNvPr id="52246" name="Group 104">
            <a:extLst>
              <a:ext uri="{FF2B5EF4-FFF2-40B4-BE49-F238E27FC236}">
                <a16:creationId xmlns:a16="http://schemas.microsoft.com/office/drawing/2014/main" id="{ED1E0522-4A25-4593-BF90-A238419330CC}"/>
              </a:ext>
            </a:extLst>
          </p:cNvPr>
          <p:cNvGrpSpPr>
            <a:grpSpLocks/>
          </p:cNvGrpSpPr>
          <p:nvPr/>
        </p:nvGrpSpPr>
        <p:grpSpPr bwMode="auto">
          <a:xfrm>
            <a:off x="1574801" y="2924175"/>
            <a:ext cx="201613" cy="1028700"/>
            <a:chOff x="50827" y="2790241"/>
            <a:chExt cx="300073" cy="1161972"/>
          </a:xfrm>
        </p:grpSpPr>
        <p:grpSp>
          <p:nvGrpSpPr>
            <p:cNvPr id="52295" name="Group 736">
              <a:extLst>
                <a:ext uri="{FF2B5EF4-FFF2-40B4-BE49-F238E27FC236}">
                  <a16:creationId xmlns:a16="http://schemas.microsoft.com/office/drawing/2014/main" id="{55701B11-AEF7-472F-B138-81C146D904D6}"/>
                </a:ext>
              </a:extLst>
            </p:cNvPr>
            <p:cNvGrpSpPr>
              <a:grpSpLocks/>
            </p:cNvGrpSpPr>
            <p:nvPr/>
          </p:nvGrpSpPr>
          <p:grpSpPr bwMode="auto">
            <a:xfrm rot="10800000">
              <a:off x="98488" y="2790241"/>
              <a:ext cx="252412" cy="258762"/>
              <a:chOff x="7725" y="-7725"/>
              <a:chExt cx="829329" cy="1257969"/>
            </a:xfrm>
          </p:grpSpPr>
          <p:pic>
            <p:nvPicPr>
              <p:cNvPr id="110" name="Picture 109" descr="D:\Desktop\(4) IED immediate safety response\C-IED route clearance drills\Cied drills graphics\SOLDIER2-SMALL.png">
                <a:extLst>
                  <a:ext uri="{FF2B5EF4-FFF2-40B4-BE49-F238E27FC236}">
                    <a16:creationId xmlns:a16="http://schemas.microsoft.com/office/drawing/2014/main" id="{9B0001D3-4A66-46C1-895E-D9C1E50F860B}"/>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52300" name="Oval 738">
                <a:extLst>
                  <a:ext uri="{FF2B5EF4-FFF2-40B4-BE49-F238E27FC236}">
                    <a16:creationId xmlns:a16="http://schemas.microsoft.com/office/drawing/2014/main" id="{C3CC67B3-8D6C-4101-8A11-E1CB0EBAC0E8}"/>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52296" name="Group 736">
              <a:extLst>
                <a:ext uri="{FF2B5EF4-FFF2-40B4-BE49-F238E27FC236}">
                  <a16:creationId xmlns:a16="http://schemas.microsoft.com/office/drawing/2014/main" id="{14A7D35F-CA51-4693-B9A3-A2AD6027951C}"/>
                </a:ext>
              </a:extLst>
            </p:cNvPr>
            <p:cNvGrpSpPr>
              <a:grpSpLocks/>
            </p:cNvGrpSpPr>
            <p:nvPr/>
          </p:nvGrpSpPr>
          <p:grpSpPr bwMode="auto">
            <a:xfrm rot="10800000">
              <a:off x="50827" y="3693451"/>
              <a:ext cx="252412" cy="258762"/>
              <a:chOff x="7725" y="-7725"/>
              <a:chExt cx="829329" cy="1257969"/>
            </a:xfrm>
          </p:grpSpPr>
          <p:pic>
            <p:nvPicPr>
              <p:cNvPr id="108" name="Picture 107" descr="D:\Desktop\(4) IED immediate safety response\C-IED route clearance drills\Cied drills graphics\SOLDIER2-SMALL.png">
                <a:extLst>
                  <a:ext uri="{FF2B5EF4-FFF2-40B4-BE49-F238E27FC236}">
                    <a16:creationId xmlns:a16="http://schemas.microsoft.com/office/drawing/2014/main" id="{F798384A-1EE5-447A-84A4-77BA944A4F32}"/>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52298" name="Oval 738">
                <a:extLst>
                  <a:ext uri="{FF2B5EF4-FFF2-40B4-BE49-F238E27FC236}">
                    <a16:creationId xmlns:a16="http://schemas.microsoft.com/office/drawing/2014/main" id="{00DBBACB-B9F2-41D4-9B07-BCE6C04559B2}"/>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grpSp>
        <p:nvGrpSpPr>
          <p:cNvPr id="52247" name="Group 116">
            <a:extLst>
              <a:ext uri="{FF2B5EF4-FFF2-40B4-BE49-F238E27FC236}">
                <a16:creationId xmlns:a16="http://schemas.microsoft.com/office/drawing/2014/main" id="{0B9939B7-CA36-4724-9906-C1519F760F52}"/>
              </a:ext>
            </a:extLst>
          </p:cNvPr>
          <p:cNvGrpSpPr>
            <a:grpSpLocks/>
          </p:cNvGrpSpPr>
          <p:nvPr/>
        </p:nvGrpSpPr>
        <p:grpSpPr bwMode="auto">
          <a:xfrm rot="-727282">
            <a:off x="1852613" y="392113"/>
            <a:ext cx="1033462" cy="309562"/>
            <a:chOff x="10573486" y="1009841"/>
            <a:chExt cx="1479566" cy="367251"/>
          </a:xfrm>
        </p:grpSpPr>
        <p:grpSp>
          <p:nvGrpSpPr>
            <p:cNvPr id="52286" name="Group 733">
              <a:extLst>
                <a:ext uri="{FF2B5EF4-FFF2-40B4-BE49-F238E27FC236}">
                  <a16:creationId xmlns:a16="http://schemas.microsoft.com/office/drawing/2014/main" id="{2C2F1CDC-89AA-44DE-8C57-9A29C7524DDD}"/>
                </a:ext>
              </a:extLst>
            </p:cNvPr>
            <p:cNvGrpSpPr>
              <a:grpSpLocks/>
            </p:cNvGrpSpPr>
            <p:nvPr/>
          </p:nvGrpSpPr>
          <p:grpSpPr bwMode="auto">
            <a:xfrm rot="-5640000">
              <a:off x="11784765" y="1108804"/>
              <a:ext cx="279400" cy="257175"/>
              <a:chOff x="0" y="0"/>
              <a:chExt cx="829329" cy="1257969"/>
            </a:xfrm>
          </p:grpSpPr>
          <p:pic>
            <p:nvPicPr>
              <p:cNvPr id="125" name="Picture 124" descr="D:\Desktop\(4) IED immediate safety response\C-IED route clearance drills\Cied drills graphics\SOLDIER2-SMALL.png">
                <a:extLst>
                  <a:ext uri="{FF2B5EF4-FFF2-40B4-BE49-F238E27FC236}">
                    <a16:creationId xmlns:a16="http://schemas.microsoft.com/office/drawing/2014/main" id="{706A964E-BAF4-41BB-A33E-E999E030B48C}"/>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52294" name="Oval 735">
                <a:extLst>
                  <a:ext uri="{FF2B5EF4-FFF2-40B4-BE49-F238E27FC236}">
                    <a16:creationId xmlns:a16="http://schemas.microsoft.com/office/drawing/2014/main" id="{A5B2731B-C697-4BDF-87ED-217B458EF265}"/>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52287" name="Group 733">
              <a:extLst>
                <a:ext uri="{FF2B5EF4-FFF2-40B4-BE49-F238E27FC236}">
                  <a16:creationId xmlns:a16="http://schemas.microsoft.com/office/drawing/2014/main" id="{9277117B-AE0F-4916-AAE0-486574DBF5C5}"/>
                </a:ext>
              </a:extLst>
            </p:cNvPr>
            <p:cNvGrpSpPr>
              <a:grpSpLocks/>
            </p:cNvGrpSpPr>
            <p:nvPr/>
          </p:nvGrpSpPr>
          <p:grpSpPr bwMode="auto">
            <a:xfrm rot="-6300000">
              <a:off x="10562374" y="1020953"/>
              <a:ext cx="279400" cy="257175"/>
              <a:chOff x="0" y="0"/>
              <a:chExt cx="829329" cy="1257969"/>
            </a:xfrm>
          </p:grpSpPr>
          <p:pic>
            <p:nvPicPr>
              <p:cNvPr id="123" name="Picture 122" descr="D:\Desktop\(4) IED immediate safety response\C-IED route clearance drills\Cied drills graphics\SOLDIER2-SMALL.png">
                <a:extLst>
                  <a:ext uri="{FF2B5EF4-FFF2-40B4-BE49-F238E27FC236}">
                    <a16:creationId xmlns:a16="http://schemas.microsoft.com/office/drawing/2014/main" id="{196E7BCC-3980-4F85-A0AE-5DE8246C7BB8}"/>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52292" name="Oval 735">
                <a:extLst>
                  <a:ext uri="{FF2B5EF4-FFF2-40B4-BE49-F238E27FC236}">
                    <a16:creationId xmlns:a16="http://schemas.microsoft.com/office/drawing/2014/main" id="{B43271B0-4705-4CAF-9191-1E2E2AED18B2}"/>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52288" name="Group 736">
              <a:extLst>
                <a:ext uri="{FF2B5EF4-FFF2-40B4-BE49-F238E27FC236}">
                  <a16:creationId xmlns:a16="http://schemas.microsoft.com/office/drawing/2014/main" id="{9D6F7A99-7042-4106-911A-3DFC4D849379}"/>
                </a:ext>
              </a:extLst>
            </p:cNvPr>
            <p:cNvGrpSpPr>
              <a:grpSpLocks/>
            </p:cNvGrpSpPr>
            <p:nvPr/>
          </p:nvGrpSpPr>
          <p:grpSpPr bwMode="auto">
            <a:xfrm rot="-5400000">
              <a:off x="11198235" y="1037987"/>
              <a:ext cx="252412" cy="258762"/>
              <a:chOff x="7725" y="-7725"/>
              <a:chExt cx="829329" cy="1257969"/>
            </a:xfrm>
          </p:grpSpPr>
          <p:pic>
            <p:nvPicPr>
              <p:cNvPr id="121" name="Picture 120" descr="D:\Desktop\(4) IED immediate safety response\C-IED route clearance drills\Cied drills graphics\SOLDIER2-SMALL.png">
                <a:extLst>
                  <a:ext uri="{FF2B5EF4-FFF2-40B4-BE49-F238E27FC236}">
                    <a16:creationId xmlns:a16="http://schemas.microsoft.com/office/drawing/2014/main" id="{0482ED7D-CAF8-4BAC-B1C1-59A19320C357}"/>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52290" name="Oval 738">
                <a:extLst>
                  <a:ext uri="{FF2B5EF4-FFF2-40B4-BE49-F238E27FC236}">
                    <a16:creationId xmlns:a16="http://schemas.microsoft.com/office/drawing/2014/main" id="{A9A01DE5-B7FF-41E1-B1E8-5105429A0F9E}"/>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grpSp>
        <p:nvGrpSpPr>
          <p:cNvPr id="52248" name="Group 126">
            <a:extLst>
              <a:ext uri="{FF2B5EF4-FFF2-40B4-BE49-F238E27FC236}">
                <a16:creationId xmlns:a16="http://schemas.microsoft.com/office/drawing/2014/main" id="{EA25CD9D-41A7-46CE-810F-36DF4B88C185}"/>
              </a:ext>
            </a:extLst>
          </p:cNvPr>
          <p:cNvGrpSpPr>
            <a:grpSpLocks/>
          </p:cNvGrpSpPr>
          <p:nvPr/>
        </p:nvGrpSpPr>
        <p:grpSpPr bwMode="auto">
          <a:xfrm rot="1312754">
            <a:off x="9288463" y="392113"/>
            <a:ext cx="1035050" cy="309562"/>
            <a:chOff x="10573486" y="1009841"/>
            <a:chExt cx="1479566" cy="367251"/>
          </a:xfrm>
        </p:grpSpPr>
        <p:grpSp>
          <p:nvGrpSpPr>
            <p:cNvPr id="52277" name="Group 733">
              <a:extLst>
                <a:ext uri="{FF2B5EF4-FFF2-40B4-BE49-F238E27FC236}">
                  <a16:creationId xmlns:a16="http://schemas.microsoft.com/office/drawing/2014/main" id="{53D66D26-2C6B-425F-B44E-1CC2BBFEBB63}"/>
                </a:ext>
              </a:extLst>
            </p:cNvPr>
            <p:cNvGrpSpPr>
              <a:grpSpLocks/>
            </p:cNvGrpSpPr>
            <p:nvPr/>
          </p:nvGrpSpPr>
          <p:grpSpPr bwMode="auto">
            <a:xfrm rot="-5640000">
              <a:off x="11784765" y="1108804"/>
              <a:ext cx="279400" cy="257175"/>
              <a:chOff x="0" y="0"/>
              <a:chExt cx="829329" cy="1257969"/>
            </a:xfrm>
          </p:grpSpPr>
          <p:pic>
            <p:nvPicPr>
              <p:cNvPr id="184" name="Picture 183" descr="D:\Desktop\(4) IED immediate safety response\C-IED route clearance drills\Cied drills graphics\SOLDIER2-SMALL.png">
                <a:extLst>
                  <a:ext uri="{FF2B5EF4-FFF2-40B4-BE49-F238E27FC236}">
                    <a16:creationId xmlns:a16="http://schemas.microsoft.com/office/drawing/2014/main" id="{5C52BC37-3D82-4B60-B13D-7CE51CDE2735}"/>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52285" name="Oval 735">
                <a:extLst>
                  <a:ext uri="{FF2B5EF4-FFF2-40B4-BE49-F238E27FC236}">
                    <a16:creationId xmlns:a16="http://schemas.microsoft.com/office/drawing/2014/main" id="{2A371E3A-046D-49E2-AB79-ADB24FB5E693}"/>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52278" name="Group 733">
              <a:extLst>
                <a:ext uri="{FF2B5EF4-FFF2-40B4-BE49-F238E27FC236}">
                  <a16:creationId xmlns:a16="http://schemas.microsoft.com/office/drawing/2014/main" id="{A7FB7747-1239-4A56-903C-A482ED4FCEA4}"/>
                </a:ext>
              </a:extLst>
            </p:cNvPr>
            <p:cNvGrpSpPr>
              <a:grpSpLocks/>
            </p:cNvGrpSpPr>
            <p:nvPr/>
          </p:nvGrpSpPr>
          <p:grpSpPr bwMode="auto">
            <a:xfrm rot="-6300000">
              <a:off x="10562374" y="1020953"/>
              <a:ext cx="279400" cy="257175"/>
              <a:chOff x="0" y="0"/>
              <a:chExt cx="829329" cy="1257969"/>
            </a:xfrm>
          </p:grpSpPr>
          <p:pic>
            <p:nvPicPr>
              <p:cNvPr id="148" name="Picture 147" descr="D:\Desktop\(4) IED immediate safety response\C-IED route clearance drills\Cied drills graphics\SOLDIER2-SMALL.png">
                <a:extLst>
                  <a:ext uri="{FF2B5EF4-FFF2-40B4-BE49-F238E27FC236}">
                    <a16:creationId xmlns:a16="http://schemas.microsoft.com/office/drawing/2014/main" id="{0BB0F95E-C856-4357-B7CD-F3DD4AE0F93C}"/>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52283" name="Oval 735">
                <a:extLst>
                  <a:ext uri="{FF2B5EF4-FFF2-40B4-BE49-F238E27FC236}">
                    <a16:creationId xmlns:a16="http://schemas.microsoft.com/office/drawing/2014/main" id="{4AB1769D-411C-4B82-8997-0328EF26EF06}"/>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52279" name="Group 736">
              <a:extLst>
                <a:ext uri="{FF2B5EF4-FFF2-40B4-BE49-F238E27FC236}">
                  <a16:creationId xmlns:a16="http://schemas.microsoft.com/office/drawing/2014/main" id="{001E254A-B212-4726-AF3F-AC61A9751738}"/>
                </a:ext>
              </a:extLst>
            </p:cNvPr>
            <p:cNvGrpSpPr>
              <a:grpSpLocks/>
            </p:cNvGrpSpPr>
            <p:nvPr/>
          </p:nvGrpSpPr>
          <p:grpSpPr bwMode="auto">
            <a:xfrm rot="-5400000">
              <a:off x="11198235" y="1037987"/>
              <a:ext cx="252412" cy="258762"/>
              <a:chOff x="7725" y="-7725"/>
              <a:chExt cx="829329" cy="1257969"/>
            </a:xfrm>
          </p:grpSpPr>
          <p:pic>
            <p:nvPicPr>
              <p:cNvPr id="131" name="Picture 130" descr="D:\Desktop\(4) IED immediate safety response\C-IED route clearance drills\Cied drills graphics\SOLDIER2-SMALL.png">
                <a:extLst>
                  <a:ext uri="{FF2B5EF4-FFF2-40B4-BE49-F238E27FC236}">
                    <a16:creationId xmlns:a16="http://schemas.microsoft.com/office/drawing/2014/main" id="{D8AE4729-6E94-4EF3-8ABC-C3CA770BB690}"/>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52281" name="Oval 738">
                <a:extLst>
                  <a:ext uri="{FF2B5EF4-FFF2-40B4-BE49-F238E27FC236}">
                    <a16:creationId xmlns:a16="http://schemas.microsoft.com/office/drawing/2014/main" id="{61C99C6F-7615-40FF-88D2-17DE58E9D2CB}"/>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grpSp>
        <p:nvGrpSpPr>
          <p:cNvPr id="52249" name="Group 185">
            <a:extLst>
              <a:ext uri="{FF2B5EF4-FFF2-40B4-BE49-F238E27FC236}">
                <a16:creationId xmlns:a16="http://schemas.microsoft.com/office/drawing/2014/main" id="{0C0F7463-2FF0-4E20-AC94-F89FF1F4558A}"/>
              </a:ext>
            </a:extLst>
          </p:cNvPr>
          <p:cNvGrpSpPr>
            <a:grpSpLocks/>
          </p:cNvGrpSpPr>
          <p:nvPr/>
        </p:nvGrpSpPr>
        <p:grpSpPr bwMode="auto">
          <a:xfrm rot="8090107">
            <a:off x="9379744" y="6111082"/>
            <a:ext cx="1035050" cy="309562"/>
            <a:chOff x="10573486" y="1009841"/>
            <a:chExt cx="1479566" cy="367251"/>
          </a:xfrm>
        </p:grpSpPr>
        <p:grpSp>
          <p:nvGrpSpPr>
            <p:cNvPr id="52268" name="Group 733">
              <a:extLst>
                <a:ext uri="{FF2B5EF4-FFF2-40B4-BE49-F238E27FC236}">
                  <a16:creationId xmlns:a16="http://schemas.microsoft.com/office/drawing/2014/main" id="{8CEC7652-679F-4D8E-9705-34DD2A9E2F15}"/>
                </a:ext>
              </a:extLst>
            </p:cNvPr>
            <p:cNvGrpSpPr>
              <a:grpSpLocks/>
            </p:cNvGrpSpPr>
            <p:nvPr/>
          </p:nvGrpSpPr>
          <p:grpSpPr bwMode="auto">
            <a:xfrm rot="-5640000">
              <a:off x="11784765" y="1108804"/>
              <a:ext cx="279400" cy="257175"/>
              <a:chOff x="0" y="0"/>
              <a:chExt cx="829329" cy="1257969"/>
            </a:xfrm>
          </p:grpSpPr>
          <p:pic>
            <p:nvPicPr>
              <p:cNvPr id="194" name="Picture 193" descr="D:\Desktop\(4) IED immediate safety response\C-IED route clearance drills\Cied drills graphics\SOLDIER2-SMALL.png">
                <a:extLst>
                  <a:ext uri="{FF2B5EF4-FFF2-40B4-BE49-F238E27FC236}">
                    <a16:creationId xmlns:a16="http://schemas.microsoft.com/office/drawing/2014/main" id="{50D5A786-9448-47D7-AF78-923E63ADEDC6}"/>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52276" name="Oval 735">
                <a:extLst>
                  <a:ext uri="{FF2B5EF4-FFF2-40B4-BE49-F238E27FC236}">
                    <a16:creationId xmlns:a16="http://schemas.microsoft.com/office/drawing/2014/main" id="{451CFC46-375E-4153-9052-309571FEB62D}"/>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52269" name="Group 733">
              <a:extLst>
                <a:ext uri="{FF2B5EF4-FFF2-40B4-BE49-F238E27FC236}">
                  <a16:creationId xmlns:a16="http://schemas.microsoft.com/office/drawing/2014/main" id="{3BD9D157-32B7-484B-8296-80CFF7DBD088}"/>
                </a:ext>
              </a:extLst>
            </p:cNvPr>
            <p:cNvGrpSpPr>
              <a:grpSpLocks/>
            </p:cNvGrpSpPr>
            <p:nvPr/>
          </p:nvGrpSpPr>
          <p:grpSpPr bwMode="auto">
            <a:xfrm rot="-6300000">
              <a:off x="10562374" y="1020953"/>
              <a:ext cx="279400" cy="257175"/>
              <a:chOff x="0" y="0"/>
              <a:chExt cx="829329" cy="1257969"/>
            </a:xfrm>
          </p:grpSpPr>
          <p:pic>
            <p:nvPicPr>
              <p:cNvPr id="192" name="Picture 191" descr="D:\Desktop\(4) IED immediate safety response\C-IED route clearance drills\Cied drills graphics\SOLDIER2-SMALL.png">
                <a:extLst>
                  <a:ext uri="{FF2B5EF4-FFF2-40B4-BE49-F238E27FC236}">
                    <a16:creationId xmlns:a16="http://schemas.microsoft.com/office/drawing/2014/main" id="{088A5EDC-A26C-4D6B-AD3D-70603830933B}"/>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52274" name="Oval 735">
                <a:extLst>
                  <a:ext uri="{FF2B5EF4-FFF2-40B4-BE49-F238E27FC236}">
                    <a16:creationId xmlns:a16="http://schemas.microsoft.com/office/drawing/2014/main" id="{76A99CA4-628D-448A-AC14-416F4DB0B7AF}"/>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52270" name="Group 736">
              <a:extLst>
                <a:ext uri="{FF2B5EF4-FFF2-40B4-BE49-F238E27FC236}">
                  <a16:creationId xmlns:a16="http://schemas.microsoft.com/office/drawing/2014/main" id="{3011D04F-F8D4-4E25-B3D8-4AD733823365}"/>
                </a:ext>
              </a:extLst>
            </p:cNvPr>
            <p:cNvGrpSpPr>
              <a:grpSpLocks/>
            </p:cNvGrpSpPr>
            <p:nvPr/>
          </p:nvGrpSpPr>
          <p:grpSpPr bwMode="auto">
            <a:xfrm rot="-5400000">
              <a:off x="11198235" y="1037987"/>
              <a:ext cx="252412" cy="258762"/>
              <a:chOff x="7725" y="-7725"/>
              <a:chExt cx="829329" cy="1257969"/>
            </a:xfrm>
          </p:grpSpPr>
          <p:pic>
            <p:nvPicPr>
              <p:cNvPr id="190" name="Picture 189" descr="D:\Desktop\(4) IED immediate safety response\C-IED route clearance drills\Cied drills graphics\SOLDIER2-SMALL.png">
                <a:extLst>
                  <a:ext uri="{FF2B5EF4-FFF2-40B4-BE49-F238E27FC236}">
                    <a16:creationId xmlns:a16="http://schemas.microsoft.com/office/drawing/2014/main" id="{8D2F4EEF-E4E0-4625-B7F2-410D7C06A0F1}"/>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52272" name="Oval 738">
                <a:extLst>
                  <a:ext uri="{FF2B5EF4-FFF2-40B4-BE49-F238E27FC236}">
                    <a16:creationId xmlns:a16="http://schemas.microsoft.com/office/drawing/2014/main" id="{489E0DB7-42F1-4B0A-A0E6-12EA9F7E18F6}"/>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grpSp>
        <p:nvGrpSpPr>
          <p:cNvPr id="52250" name="Group 195">
            <a:extLst>
              <a:ext uri="{FF2B5EF4-FFF2-40B4-BE49-F238E27FC236}">
                <a16:creationId xmlns:a16="http://schemas.microsoft.com/office/drawing/2014/main" id="{3E74CB24-478A-4600-925C-D333D9CB00F9}"/>
              </a:ext>
            </a:extLst>
          </p:cNvPr>
          <p:cNvGrpSpPr>
            <a:grpSpLocks/>
          </p:cNvGrpSpPr>
          <p:nvPr/>
        </p:nvGrpSpPr>
        <p:grpSpPr bwMode="auto">
          <a:xfrm rot="-8135284">
            <a:off x="1658938" y="6110288"/>
            <a:ext cx="1035050" cy="309562"/>
            <a:chOff x="10573486" y="1009841"/>
            <a:chExt cx="1479566" cy="367251"/>
          </a:xfrm>
        </p:grpSpPr>
        <p:grpSp>
          <p:nvGrpSpPr>
            <p:cNvPr id="52259" name="Group 733">
              <a:extLst>
                <a:ext uri="{FF2B5EF4-FFF2-40B4-BE49-F238E27FC236}">
                  <a16:creationId xmlns:a16="http://schemas.microsoft.com/office/drawing/2014/main" id="{E951FA12-0028-4E2A-A5F5-F038EC259CDB}"/>
                </a:ext>
              </a:extLst>
            </p:cNvPr>
            <p:cNvGrpSpPr>
              <a:grpSpLocks/>
            </p:cNvGrpSpPr>
            <p:nvPr/>
          </p:nvGrpSpPr>
          <p:grpSpPr bwMode="auto">
            <a:xfrm rot="-5640000">
              <a:off x="11784765" y="1108804"/>
              <a:ext cx="279400" cy="257175"/>
              <a:chOff x="0" y="0"/>
              <a:chExt cx="829329" cy="1257969"/>
            </a:xfrm>
          </p:grpSpPr>
          <p:pic>
            <p:nvPicPr>
              <p:cNvPr id="204" name="Picture 203" descr="D:\Desktop\(4) IED immediate safety response\C-IED route clearance drills\Cied drills graphics\SOLDIER2-SMALL.png">
                <a:extLst>
                  <a:ext uri="{FF2B5EF4-FFF2-40B4-BE49-F238E27FC236}">
                    <a16:creationId xmlns:a16="http://schemas.microsoft.com/office/drawing/2014/main" id="{81C5C1FF-208F-49D8-BD17-E63C6683DEE4}"/>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52267" name="Oval 735">
                <a:extLst>
                  <a:ext uri="{FF2B5EF4-FFF2-40B4-BE49-F238E27FC236}">
                    <a16:creationId xmlns:a16="http://schemas.microsoft.com/office/drawing/2014/main" id="{5ACE17EE-972D-4951-A588-D8109F7AE7E2}"/>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52260" name="Group 733">
              <a:extLst>
                <a:ext uri="{FF2B5EF4-FFF2-40B4-BE49-F238E27FC236}">
                  <a16:creationId xmlns:a16="http://schemas.microsoft.com/office/drawing/2014/main" id="{A81A7993-6F52-4C77-AB80-F761F872EA85}"/>
                </a:ext>
              </a:extLst>
            </p:cNvPr>
            <p:cNvGrpSpPr>
              <a:grpSpLocks/>
            </p:cNvGrpSpPr>
            <p:nvPr/>
          </p:nvGrpSpPr>
          <p:grpSpPr bwMode="auto">
            <a:xfrm rot="-6300000">
              <a:off x="10562374" y="1020953"/>
              <a:ext cx="279400" cy="257175"/>
              <a:chOff x="0" y="0"/>
              <a:chExt cx="829329" cy="1257969"/>
            </a:xfrm>
          </p:grpSpPr>
          <p:pic>
            <p:nvPicPr>
              <p:cNvPr id="202" name="Picture 201" descr="D:\Desktop\(4) IED immediate safety response\C-IED route clearance drills\Cied drills graphics\SOLDIER2-SMALL.png">
                <a:extLst>
                  <a:ext uri="{FF2B5EF4-FFF2-40B4-BE49-F238E27FC236}">
                    <a16:creationId xmlns:a16="http://schemas.microsoft.com/office/drawing/2014/main" id="{C985D73C-05B2-46F5-BAB9-754F1BF2F57A}"/>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52265" name="Oval 735">
                <a:extLst>
                  <a:ext uri="{FF2B5EF4-FFF2-40B4-BE49-F238E27FC236}">
                    <a16:creationId xmlns:a16="http://schemas.microsoft.com/office/drawing/2014/main" id="{3641A758-A7DD-4F27-A38A-88AC78CDD379}"/>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52261" name="Group 736">
              <a:extLst>
                <a:ext uri="{FF2B5EF4-FFF2-40B4-BE49-F238E27FC236}">
                  <a16:creationId xmlns:a16="http://schemas.microsoft.com/office/drawing/2014/main" id="{0B4BF5D1-D89A-4AB9-B6E7-D3FF933E45D4}"/>
                </a:ext>
              </a:extLst>
            </p:cNvPr>
            <p:cNvGrpSpPr>
              <a:grpSpLocks/>
            </p:cNvGrpSpPr>
            <p:nvPr/>
          </p:nvGrpSpPr>
          <p:grpSpPr bwMode="auto">
            <a:xfrm rot="-5400000">
              <a:off x="11198235" y="1037987"/>
              <a:ext cx="252412" cy="258762"/>
              <a:chOff x="7725" y="-7725"/>
              <a:chExt cx="829329" cy="1257969"/>
            </a:xfrm>
          </p:grpSpPr>
          <p:pic>
            <p:nvPicPr>
              <p:cNvPr id="200" name="Picture 199" descr="D:\Desktop\(4) IED immediate safety response\C-IED route clearance drills\Cied drills graphics\SOLDIER2-SMALL.png">
                <a:extLst>
                  <a:ext uri="{FF2B5EF4-FFF2-40B4-BE49-F238E27FC236}">
                    <a16:creationId xmlns:a16="http://schemas.microsoft.com/office/drawing/2014/main" id="{24EA957C-26D6-466F-84DE-FE6220243516}"/>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52263" name="Oval 738">
                <a:extLst>
                  <a:ext uri="{FF2B5EF4-FFF2-40B4-BE49-F238E27FC236}">
                    <a16:creationId xmlns:a16="http://schemas.microsoft.com/office/drawing/2014/main" id="{216E1B8F-9713-4D13-BDA6-A9E1586D1ACE}"/>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grpSp>
        <p:nvGrpSpPr>
          <p:cNvPr id="52251" name="Group 9">
            <a:extLst>
              <a:ext uri="{FF2B5EF4-FFF2-40B4-BE49-F238E27FC236}">
                <a16:creationId xmlns:a16="http://schemas.microsoft.com/office/drawing/2014/main" id="{FC0C6D1A-ABA7-487C-9C53-477A37003A38}"/>
              </a:ext>
            </a:extLst>
          </p:cNvPr>
          <p:cNvGrpSpPr>
            <a:grpSpLocks/>
          </p:cNvGrpSpPr>
          <p:nvPr/>
        </p:nvGrpSpPr>
        <p:grpSpPr bwMode="auto">
          <a:xfrm>
            <a:off x="2241550" y="1881188"/>
            <a:ext cx="8174038" cy="3124200"/>
            <a:chOff x="819797" y="1816100"/>
            <a:chExt cx="8173947" cy="3124526"/>
          </a:xfrm>
        </p:grpSpPr>
        <p:cxnSp>
          <p:nvCxnSpPr>
            <p:cNvPr id="4" name="Straight Connector 3">
              <a:extLst>
                <a:ext uri="{FF2B5EF4-FFF2-40B4-BE49-F238E27FC236}">
                  <a16:creationId xmlns:a16="http://schemas.microsoft.com/office/drawing/2014/main" id="{4D136B52-17B6-4E27-BB37-0477D4F3497A}"/>
                </a:ext>
              </a:extLst>
            </p:cNvPr>
            <p:cNvCxnSpPr/>
            <p:nvPr/>
          </p:nvCxnSpPr>
          <p:spPr>
            <a:xfrm flipV="1">
              <a:off x="8965169" y="1873256"/>
              <a:ext cx="0" cy="3041967"/>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196" name="Straight Connector 195">
              <a:extLst>
                <a:ext uri="{FF2B5EF4-FFF2-40B4-BE49-F238E27FC236}">
                  <a16:creationId xmlns:a16="http://schemas.microsoft.com/office/drawing/2014/main" id="{FA922A1C-7E10-46C0-9EE8-61EB009EE797}"/>
                </a:ext>
              </a:extLst>
            </p:cNvPr>
            <p:cNvCxnSpPr/>
            <p:nvPr/>
          </p:nvCxnSpPr>
          <p:spPr>
            <a:xfrm>
              <a:off x="840435" y="1816100"/>
              <a:ext cx="8124735" cy="28578"/>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197" name="Straight Connector 196">
              <a:extLst>
                <a:ext uri="{FF2B5EF4-FFF2-40B4-BE49-F238E27FC236}">
                  <a16:creationId xmlns:a16="http://schemas.microsoft.com/office/drawing/2014/main" id="{593E9B9B-2026-4496-8314-35790ED9465C}"/>
                </a:ext>
              </a:extLst>
            </p:cNvPr>
            <p:cNvCxnSpPr/>
            <p:nvPr/>
          </p:nvCxnSpPr>
          <p:spPr>
            <a:xfrm>
              <a:off x="869009" y="4892996"/>
              <a:ext cx="8124735" cy="28578"/>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198" name="Straight Connector 197">
              <a:extLst>
                <a:ext uri="{FF2B5EF4-FFF2-40B4-BE49-F238E27FC236}">
                  <a16:creationId xmlns:a16="http://schemas.microsoft.com/office/drawing/2014/main" id="{1D49F1AE-FC29-45A8-BEDF-0DD3A50E05D1}"/>
                </a:ext>
              </a:extLst>
            </p:cNvPr>
            <p:cNvCxnSpPr/>
            <p:nvPr/>
          </p:nvCxnSpPr>
          <p:spPr>
            <a:xfrm flipV="1">
              <a:off x="4567843" y="1841503"/>
              <a:ext cx="0" cy="3099123"/>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199" name="Straight Connector 198">
              <a:extLst>
                <a:ext uri="{FF2B5EF4-FFF2-40B4-BE49-F238E27FC236}">
                  <a16:creationId xmlns:a16="http://schemas.microsoft.com/office/drawing/2014/main" id="{AE5FB011-2F12-4D5D-BF53-EC3F81AC38C9}"/>
                </a:ext>
              </a:extLst>
            </p:cNvPr>
            <p:cNvCxnSpPr/>
            <p:nvPr/>
          </p:nvCxnSpPr>
          <p:spPr>
            <a:xfrm flipV="1">
              <a:off x="819797" y="1816100"/>
              <a:ext cx="0" cy="3099123"/>
            </a:xfrm>
            <a:prstGeom prst="line">
              <a:avLst/>
            </a:prstGeom>
            <a:ln>
              <a:prstDash val="dash"/>
            </a:ln>
          </p:spPr>
          <p:style>
            <a:lnRef idx="2">
              <a:schemeClr val="accent1"/>
            </a:lnRef>
            <a:fillRef idx="0">
              <a:schemeClr val="accent1"/>
            </a:fillRef>
            <a:effectRef idx="1">
              <a:schemeClr val="accent1"/>
            </a:effectRef>
            <a:fontRef idx="minor">
              <a:schemeClr val="tx1"/>
            </a:fontRef>
          </p:style>
        </p:cxnSp>
      </p:grpSp>
      <p:sp>
        <p:nvSpPr>
          <p:cNvPr id="52252" name="TextBox 8">
            <a:extLst>
              <a:ext uri="{FF2B5EF4-FFF2-40B4-BE49-F238E27FC236}">
                <a16:creationId xmlns:a16="http://schemas.microsoft.com/office/drawing/2014/main" id="{4AE34EB8-8D3F-496F-8BCD-15F3E840B8DD}"/>
              </a:ext>
            </a:extLst>
          </p:cNvPr>
          <p:cNvSpPr txBox="1">
            <a:spLocks noChangeArrowheads="1"/>
          </p:cNvSpPr>
          <p:nvPr/>
        </p:nvSpPr>
        <p:spPr bwMode="auto">
          <a:xfrm>
            <a:off x="9021763" y="2943225"/>
            <a:ext cx="944562"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100">
                <a:solidFill>
                  <a:srgbClr val="FFFFFF"/>
                </a:solidFill>
                <a:ea typeface="ＭＳ Ｐゴシック" panose="020B0600070205080204" pitchFamily="34" charset="-128"/>
              </a:rPr>
              <a:t>ICP</a:t>
            </a:r>
          </a:p>
        </p:txBody>
      </p:sp>
      <p:sp>
        <p:nvSpPr>
          <p:cNvPr id="203" name="TextBox 202">
            <a:extLst>
              <a:ext uri="{FF2B5EF4-FFF2-40B4-BE49-F238E27FC236}">
                <a16:creationId xmlns:a16="http://schemas.microsoft.com/office/drawing/2014/main" id="{F73261A8-7C77-4F6B-A58C-475854182CCB}"/>
              </a:ext>
            </a:extLst>
          </p:cNvPr>
          <p:cNvSpPr txBox="1">
            <a:spLocks noChangeArrowheads="1"/>
          </p:cNvSpPr>
          <p:nvPr/>
        </p:nvSpPr>
        <p:spPr bwMode="auto">
          <a:xfrm>
            <a:off x="4065589" y="844550"/>
            <a:ext cx="59705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pPr>
            <a:r>
              <a:rPr lang="en-GB" altLang="en-US" sz="1600">
                <a:solidFill>
                  <a:srgbClr val="FFFFFF"/>
                </a:solidFill>
                <a:ea typeface="ＭＳ Ｐゴシック" panose="020B0600070205080204" pitchFamily="34" charset="-128"/>
              </a:rPr>
              <a:t>Fig of 8 Isolation Achieves a higher level of assurance against a CW &amp; CP Threat</a:t>
            </a:r>
          </a:p>
          <a:p>
            <a:pPr>
              <a:spcBef>
                <a:spcPct val="0"/>
              </a:spcBef>
            </a:pPr>
            <a:r>
              <a:rPr lang="en-GB" altLang="en-US" sz="1600">
                <a:solidFill>
                  <a:srgbClr val="FFFFFF"/>
                </a:solidFill>
                <a:ea typeface="ＭＳ Ｐゴシック" panose="020B0600070205080204" pitchFamily="34" charset="-128"/>
              </a:rPr>
              <a:t>Offers more opportunity to visually look into the VP</a:t>
            </a:r>
          </a:p>
        </p:txBody>
      </p:sp>
    </p:spTree>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0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92" name="Rectangle 72">
            <a:extLst>
              <a:ext uri="{FF2B5EF4-FFF2-40B4-BE49-F238E27FC236}">
                <a16:creationId xmlns:a16="http://schemas.microsoft.com/office/drawing/2014/main" id="{08E89D5E-1885-4160-AC77-CC471DD1D0D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00" y="0"/>
            <a:ext cx="376675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a:sym typeface="Arial"/>
            </a:endParaRPr>
          </a:p>
        </p:txBody>
      </p:sp>
      <p:cxnSp>
        <p:nvCxnSpPr>
          <p:cNvPr id="19493" name="Straight Connector 74">
            <a:extLst>
              <a:ext uri="{FF2B5EF4-FFF2-40B4-BE49-F238E27FC236}">
                <a16:creationId xmlns:a16="http://schemas.microsoft.com/office/drawing/2014/main" id="{550D2BD1-98F9-412D-905B-3A843EF4078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1762125"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006DBF24-C964-4B1A-825E-B31A092F94D0}"/>
              </a:ext>
            </a:extLst>
          </p:cNvPr>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228338" y="76201"/>
            <a:ext cx="600462" cy="509981"/>
          </a:xfrm>
          <a:prstGeom prst="rect">
            <a:avLst/>
          </a:prstGeom>
        </p:spPr>
      </p:pic>
      <p:sp>
        <p:nvSpPr>
          <p:cNvPr id="19457" name="Rectangle 2"/>
          <p:cNvSpPr>
            <a:spLocks noGrp="1" noChangeArrowheads="1"/>
          </p:cNvSpPr>
          <p:nvPr>
            <p:ph type="title"/>
          </p:nvPr>
        </p:nvSpPr>
        <p:spPr>
          <a:xfrm>
            <a:off x="1909412" y="712269"/>
            <a:ext cx="2738936" cy="5502264"/>
          </a:xfrm>
        </p:spPr>
        <p:txBody>
          <a:bodyPr rtlCol="0">
            <a:normAutofit/>
          </a:bodyPr>
          <a:lstStyle/>
          <a:p>
            <a:pPr>
              <a:defRPr/>
            </a:pPr>
            <a:r>
              <a:rPr lang="en-GB" sz="4100">
                <a:solidFill>
                  <a:srgbClr val="FFFFFF"/>
                </a:solidFill>
                <a:latin typeface="Century Gothic" charset="0"/>
                <a:ea typeface="MS PGothic" charset="0"/>
                <a:cs typeface="MS PGothic" charset="0"/>
              </a:rPr>
              <a:t>Overview</a:t>
            </a:r>
            <a:endParaRPr lang="en-GB" sz="4100">
              <a:solidFill>
                <a:srgbClr val="FFFFFF"/>
              </a:solidFill>
              <a:ea typeface="MS PGothic" charset="0"/>
              <a:cs typeface="MS PGothic" charset="0"/>
            </a:endParaRPr>
          </a:p>
        </p:txBody>
      </p:sp>
      <p:graphicFrame>
        <p:nvGraphicFramePr>
          <p:cNvPr id="19494" name="Rectangle 3"/>
          <p:cNvGraphicFramePr>
            <a:graphicFrameLocks noGrp="1"/>
          </p:cNvGraphicFramePr>
          <p:nvPr>
            <p:ph idx="1"/>
            <p:extLst>
              <p:ext uri="{D42A27DB-BD31-4B8C-83A1-F6EECF244321}">
                <p14:modId xmlns:p14="http://schemas.microsoft.com/office/powerpoint/2010/main" val="2307303215"/>
              </p:ext>
            </p:extLst>
          </p:nvPr>
        </p:nvGraphicFramePr>
        <p:xfrm>
          <a:off x="5105400" y="642939"/>
          <a:ext cx="5638800" cy="55721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Slide Number Placeholder 1">
            <a:extLst>
              <a:ext uri="{FF2B5EF4-FFF2-40B4-BE49-F238E27FC236}">
                <a16:creationId xmlns:a16="http://schemas.microsoft.com/office/drawing/2014/main" id="{B0838057-11DD-44B1-9576-819AC598BD5E}"/>
              </a:ext>
            </a:extLst>
          </p:cNvPr>
          <p:cNvSpPr>
            <a:spLocks noGrp="1"/>
          </p:cNvSpPr>
          <p:nvPr>
            <p:ph type="sldNum" sz="quarter" idx="14"/>
          </p:nvPr>
        </p:nvSpPr>
        <p:spPr/>
        <p:txBody>
          <a:bodyPr/>
          <a:lstStyle/>
          <a:p>
            <a:pPr>
              <a:defRPr/>
            </a:pPr>
            <a:fld id="{51360DE6-1F00-4D37-920B-8306E906ABB0}" type="slidenum">
              <a:rPr lang="en-US" altLang="ja-JP">
                <a:solidFill>
                  <a:prstClr val="black"/>
                </a:solidFill>
                <a:latin typeface="Calibri"/>
                <a:ea typeface="ＭＳ Ｐゴシック" panose="020B0600070205080204" pitchFamily="34" charset="-128"/>
                <a:cs typeface="Arial"/>
                <a:sym typeface="Arial"/>
              </a:rPr>
              <a:pPr>
                <a:defRPr/>
              </a:pPr>
              <a:t>2</a:t>
            </a:fld>
            <a:endParaRPr lang="en-US" altLang="ja-JP" dirty="0">
              <a:solidFill>
                <a:prstClr val="black"/>
              </a:solidFill>
              <a:latin typeface="Calibri"/>
              <a:ea typeface="ＭＳ Ｐゴシック" panose="020B0600070205080204" pitchFamily="34" charset="-128"/>
              <a:cs typeface="Arial"/>
              <a:sym typeface="Arial"/>
            </a:endParaRPr>
          </a:p>
        </p:txBody>
      </p:sp>
    </p:spTree>
    <p:extLst>
      <p:ext uri="{BB962C8B-B14F-4D97-AF65-F5344CB8AC3E}">
        <p14:creationId xmlns:p14="http://schemas.microsoft.com/office/powerpoint/2010/main" val="157274317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36EE0-EB66-4C56-AED6-D7EDDE07000C}"/>
              </a:ext>
            </a:extLst>
          </p:cNvPr>
          <p:cNvSpPr>
            <a:spLocks noGrp="1"/>
          </p:cNvSpPr>
          <p:nvPr>
            <p:ph type="title"/>
          </p:nvPr>
        </p:nvSpPr>
        <p:spPr/>
        <p:txBody>
          <a:bodyPr/>
          <a:lstStyle/>
          <a:p>
            <a:pPr>
              <a:defRPr/>
            </a:pPr>
            <a:r>
              <a:rPr lang="en-GB" dirty="0"/>
              <a:t>Isolation Team Configuration</a:t>
            </a:r>
          </a:p>
        </p:txBody>
      </p:sp>
      <p:sp>
        <p:nvSpPr>
          <p:cNvPr id="54296" name="Rectangle 37">
            <a:extLst>
              <a:ext uri="{FF2B5EF4-FFF2-40B4-BE49-F238E27FC236}">
                <a16:creationId xmlns:a16="http://schemas.microsoft.com/office/drawing/2014/main" id="{7AD0EA26-E3ED-49EC-9E97-85F0FDF71E74}"/>
              </a:ext>
            </a:extLst>
          </p:cNvPr>
          <p:cNvSpPr>
            <a:spLocks noChangeArrowheads="1"/>
          </p:cNvSpPr>
          <p:nvPr/>
        </p:nvSpPr>
        <p:spPr bwMode="auto">
          <a:xfrm>
            <a:off x="2224089" y="2636839"/>
            <a:ext cx="8969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SECURITY</a:t>
            </a:r>
          </a:p>
        </p:txBody>
      </p:sp>
      <p:sp>
        <p:nvSpPr>
          <p:cNvPr id="54297" name="Rectangle 38">
            <a:extLst>
              <a:ext uri="{FF2B5EF4-FFF2-40B4-BE49-F238E27FC236}">
                <a16:creationId xmlns:a16="http://schemas.microsoft.com/office/drawing/2014/main" id="{CCD792F6-A0EB-4A87-9927-C79C70807C0A}"/>
              </a:ext>
            </a:extLst>
          </p:cNvPr>
          <p:cNvSpPr>
            <a:spLocks noChangeArrowheads="1"/>
          </p:cNvSpPr>
          <p:nvPr/>
        </p:nvSpPr>
        <p:spPr bwMode="auto">
          <a:xfrm>
            <a:off x="3871914" y="2636839"/>
            <a:ext cx="10647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dirty="0">
                <a:solidFill>
                  <a:srgbClr val="000000"/>
                </a:solidFill>
                <a:ea typeface="ＭＳ Ｐゴシック" panose="020B0600070205080204" pitchFamily="34" charset="-128"/>
              </a:rPr>
              <a:t>HOOK MAN</a:t>
            </a:r>
          </a:p>
        </p:txBody>
      </p:sp>
      <p:sp>
        <p:nvSpPr>
          <p:cNvPr id="54298" name="Rectangle 39">
            <a:extLst>
              <a:ext uri="{FF2B5EF4-FFF2-40B4-BE49-F238E27FC236}">
                <a16:creationId xmlns:a16="http://schemas.microsoft.com/office/drawing/2014/main" id="{D635BDC6-12F4-4098-AE20-4F7BA8DFE913}"/>
              </a:ext>
            </a:extLst>
          </p:cNvPr>
          <p:cNvSpPr>
            <a:spLocks noChangeArrowheads="1"/>
          </p:cNvSpPr>
          <p:nvPr/>
        </p:nvSpPr>
        <p:spPr bwMode="auto">
          <a:xfrm>
            <a:off x="5524500" y="2636839"/>
            <a:ext cx="12382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TEAM LEADER</a:t>
            </a:r>
          </a:p>
        </p:txBody>
      </p:sp>
      <p:sp>
        <p:nvSpPr>
          <p:cNvPr id="54299" name="Rectangle 40">
            <a:extLst>
              <a:ext uri="{FF2B5EF4-FFF2-40B4-BE49-F238E27FC236}">
                <a16:creationId xmlns:a16="http://schemas.microsoft.com/office/drawing/2014/main" id="{AC8D8675-2113-4C37-88D4-F4C746D372EE}"/>
              </a:ext>
            </a:extLst>
          </p:cNvPr>
          <p:cNvSpPr>
            <a:spLocks noChangeArrowheads="1"/>
          </p:cNvSpPr>
          <p:nvPr/>
        </p:nvSpPr>
        <p:spPr bwMode="auto">
          <a:xfrm>
            <a:off x="7229476" y="2636839"/>
            <a:ext cx="140282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b="1" dirty="0">
                <a:solidFill>
                  <a:srgbClr val="000000"/>
                </a:solidFill>
                <a:ea typeface="ＭＳ Ｐゴシック" panose="020B0600070205080204" pitchFamily="34" charset="-128"/>
              </a:rPr>
              <a:t>W</a:t>
            </a:r>
            <a:r>
              <a:rPr lang="en-GB" altLang="en-US" sz="1400" b="1" dirty="0">
                <a:solidFill>
                  <a:srgbClr val="000000"/>
                </a:solidFill>
                <a:ea typeface="ＭＳ Ｐゴシック" panose="020B0600070205080204" pitchFamily="34" charset="-128"/>
              </a:rPr>
              <a:t>IRE DETECTOR</a:t>
            </a:r>
          </a:p>
        </p:txBody>
      </p:sp>
      <p:sp>
        <p:nvSpPr>
          <p:cNvPr id="54300" name="Rectangle 41">
            <a:extLst>
              <a:ext uri="{FF2B5EF4-FFF2-40B4-BE49-F238E27FC236}">
                <a16:creationId xmlns:a16="http://schemas.microsoft.com/office/drawing/2014/main" id="{093479A3-BC26-4F34-B5F8-C279B85BEB21}"/>
              </a:ext>
            </a:extLst>
          </p:cNvPr>
          <p:cNvSpPr>
            <a:spLocks noChangeArrowheads="1"/>
          </p:cNvSpPr>
          <p:nvPr/>
        </p:nvSpPr>
        <p:spPr bwMode="auto">
          <a:xfrm>
            <a:off x="8867776" y="2636839"/>
            <a:ext cx="11170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PATHFINDER</a:t>
            </a:r>
          </a:p>
        </p:txBody>
      </p:sp>
      <p:grpSp>
        <p:nvGrpSpPr>
          <p:cNvPr id="54276" name="Group 13">
            <a:extLst>
              <a:ext uri="{FF2B5EF4-FFF2-40B4-BE49-F238E27FC236}">
                <a16:creationId xmlns:a16="http://schemas.microsoft.com/office/drawing/2014/main" id="{0208F09D-91D5-4710-AD34-7E3789FD34E7}"/>
              </a:ext>
            </a:extLst>
          </p:cNvPr>
          <p:cNvGrpSpPr>
            <a:grpSpLocks/>
          </p:cNvGrpSpPr>
          <p:nvPr/>
        </p:nvGrpSpPr>
        <p:grpSpPr bwMode="auto">
          <a:xfrm>
            <a:off x="4929188" y="4767264"/>
            <a:ext cx="2392362" cy="477837"/>
            <a:chOff x="3362325" y="4365625"/>
            <a:chExt cx="2392363" cy="477640"/>
          </a:xfrm>
        </p:grpSpPr>
        <p:cxnSp>
          <p:nvCxnSpPr>
            <p:cNvPr id="44" name="Straight Arrow Connector 43">
              <a:extLst>
                <a:ext uri="{FF2B5EF4-FFF2-40B4-BE49-F238E27FC236}">
                  <a16:creationId xmlns:a16="http://schemas.microsoft.com/office/drawing/2014/main" id="{DB828C82-A50C-4F18-9C64-AFA6CE8E8D06}"/>
                </a:ext>
              </a:extLst>
            </p:cNvPr>
            <p:cNvCxnSpPr/>
            <p:nvPr/>
          </p:nvCxnSpPr>
          <p:spPr>
            <a:xfrm>
              <a:off x="3362325" y="4365625"/>
              <a:ext cx="2254251" cy="0"/>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54290" name="TextBox 4">
              <a:extLst>
                <a:ext uri="{FF2B5EF4-FFF2-40B4-BE49-F238E27FC236}">
                  <a16:creationId xmlns:a16="http://schemas.microsoft.com/office/drawing/2014/main" id="{EA442043-4CC7-46F1-9B5F-D14DD3703073}"/>
                </a:ext>
              </a:extLst>
            </p:cNvPr>
            <p:cNvSpPr txBox="1">
              <a:spLocks noChangeArrowheads="1"/>
            </p:cNvSpPr>
            <p:nvPr/>
          </p:nvSpPr>
          <p:spPr bwMode="auto">
            <a:xfrm>
              <a:off x="3451225" y="4535488"/>
              <a:ext cx="23034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400" b="1">
                  <a:solidFill>
                    <a:srgbClr val="000000"/>
                  </a:solidFill>
                  <a:ea typeface="ＭＳ Ｐゴシック" panose="020B0600070205080204" pitchFamily="34" charset="-128"/>
                </a:rPr>
                <a:t>DIRECTION  OF  TRAVEL</a:t>
              </a:r>
            </a:p>
          </p:txBody>
        </p:sp>
      </p:grpSp>
      <p:grpSp>
        <p:nvGrpSpPr>
          <p:cNvPr id="54277" name="Group 12">
            <a:extLst>
              <a:ext uri="{FF2B5EF4-FFF2-40B4-BE49-F238E27FC236}">
                <a16:creationId xmlns:a16="http://schemas.microsoft.com/office/drawing/2014/main" id="{83A985C3-D341-484E-AE9D-FCA6CB3D882C}"/>
              </a:ext>
            </a:extLst>
          </p:cNvPr>
          <p:cNvGrpSpPr>
            <a:grpSpLocks/>
          </p:cNvGrpSpPr>
          <p:nvPr/>
        </p:nvGrpSpPr>
        <p:grpSpPr bwMode="auto">
          <a:xfrm>
            <a:off x="3000375" y="3927476"/>
            <a:ext cx="819150" cy="328613"/>
            <a:chOff x="1475656" y="3927476"/>
            <a:chExt cx="819869" cy="328057"/>
          </a:xfrm>
        </p:grpSpPr>
        <p:cxnSp>
          <p:nvCxnSpPr>
            <p:cNvPr id="47" name="Straight Arrow Connector 46">
              <a:extLst>
                <a:ext uri="{FF2B5EF4-FFF2-40B4-BE49-F238E27FC236}">
                  <a16:creationId xmlns:a16="http://schemas.microsoft.com/office/drawing/2014/main" id="{9870644C-1AA8-4F78-B1B9-121197A64273}"/>
                </a:ext>
              </a:extLst>
            </p:cNvPr>
            <p:cNvCxnSpPr/>
            <p:nvPr/>
          </p:nvCxnSpPr>
          <p:spPr>
            <a:xfrm>
              <a:off x="1475656" y="3927476"/>
              <a:ext cx="819869" cy="0"/>
            </a:xfrm>
            <a:prstGeom prst="straightConnector1">
              <a:avLst/>
            </a:prstGeom>
            <a:ln w="28575">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54288" name="TextBox 5">
              <a:extLst>
                <a:ext uri="{FF2B5EF4-FFF2-40B4-BE49-F238E27FC236}">
                  <a16:creationId xmlns:a16="http://schemas.microsoft.com/office/drawing/2014/main" id="{7E7F50DA-33FD-46E7-AEB8-68A7F68FF77F}"/>
                </a:ext>
              </a:extLst>
            </p:cNvPr>
            <p:cNvSpPr txBox="1">
              <a:spLocks noChangeArrowheads="1"/>
            </p:cNvSpPr>
            <p:nvPr/>
          </p:nvSpPr>
          <p:spPr bwMode="auto">
            <a:xfrm>
              <a:off x="1524435" y="3948113"/>
              <a:ext cx="722312" cy="307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400">
                  <a:solidFill>
                    <a:srgbClr val="000000"/>
                  </a:solidFill>
                  <a:ea typeface="ＭＳ Ｐゴシック" panose="020B0600070205080204" pitchFamily="34" charset="-128"/>
                </a:rPr>
                <a:t>10m</a:t>
              </a:r>
            </a:p>
          </p:txBody>
        </p:sp>
      </p:grpSp>
      <p:grpSp>
        <p:nvGrpSpPr>
          <p:cNvPr id="54278" name="Group 20">
            <a:extLst>
              <a:ext uri="{FF2B5EF4-FFF2-40B4-BE49-F238E27FC236}">
                <a16:creationId xmlns:a16="http://schemas.microsoft.com/office/drawing/2014/main" id="{A4171C51-B198-459B-B0F2-75B44EE1F654}"/>
              </a:ext>
            </a:extLst>
          </p:cNvPr>
          <p:cNvGrpSpPr>
            <a:grpSpLocks/>
          </p:cNvGrpSpPr>
          <p:nvPr/>
        </p:nvGrpSpPr>
        <p:grpSpPr bwMode="auto">
          <a:xfrm>
            <a:off x="4705350" y="3919538"/>
            <a:ext cx="819150" cy="328612"/>
            <a:chOff x="1475656" y="3927476"/>
            <a:chExt cx="819869" cy="328057"/>
          </a:xfrm>
        </p:grpSpPr>
        <p:cxnSp>
          <p:nvCxnSpPr>
            <p:cNvPr id="50" name="Straight Arrow Connector 49">
              <a:extLst>
                <a:ext uri="{FF2B5EF4-FFF2-40B4-BE49-F238E27FC236}">
                  <a16:creationId xmlns:a16="http://schemas.microsoft.com/office/drawing/2014/main" id="{204500F6-1C7B-4891-8EA7-70F493BACA8A}"/>
                </a:ext>
              </a:extLst>
            </p:cNvPr>
            <p:cNvCxnSpPr/>
            <p:nvPr/>
          </p:nvCxnSpPr>
          <p:spPr>
            <a:xfrm>
              <a:off x="1475656" y="3927476"/>
              <a:ext cx="819869" cy="0"/>
            </a:xfrm>
            <a:prstGeom prst="straightConnector1">
              <a:avLst/>
            </a:prstGeom>
            <a:ln w="28575">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54286" name="TextBox 22">
              <a:extLst>
                <a:ext uri="{FF2B5EF4-FFF2-40B4-BE49-F238E27FC236}">
                  <a16:creationId xmlns:a16="http://schemas.microsoft.com/office/drawing/2014/main" id="{9062F1DC-6EAF-4A19-9F27-519F428F4F69}"/>
                </a:ext>
              </a:extLst>
            </p:cNvPr>
            <p:cNvSpPr txBox="1">
              <a:spLocks noChangeArrowheads="1"/>
            </p:cNvSpPr>
            <p:nvPr/>
          </p:nvSpPr>
          <p:spPr bwMode="auto">
            <a:xfrm>
              <a:off x="1524435" y="3948113"/>
              <a:ext cx="722312" cy="307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400">
                  <a:solidFill>
                    <a:srgbClr val="000000"/>
                  </a:solidFill>
                  <a:ea typeface="ＭＳ Ｐゴシック" panose="020B0600070205080204" pitchFamily="34" charset="-128"/>
                </a:rPr>
                <a:t>10m</a:t>
              </a:r>
            </a:p>
          </p:txBody>
        </p:sp>
      </p:grpSp>
      <p:grpSp>
        <p:nvGrpSpPr>
          <p:cNvPr id="54279" name="Group 23">
            <a:extLst>
              <a:ext uri="{FF2B5EF4-FFF2-40B4-BE49-F238E27FC236}">
                <a16:creationId xmlns:a16="http://schemas.microsoft.com/office/drawing/2014/main" id="{A5658C60-047E-46AD-912F-A2DA7EBD6F04}"/>
              </a:ext>
            </a:extLst>
          </p:cNvPr>
          <p:cNvGrpSpPr>
            <a:grpSpLocks/>
          </p:cNvGrpSpPr>
          <p:nvPr/>
        </p:nvGrpSpPr>
        <p:grpSpPr bwMode="auto">
          <a:xfrm>
            <a:off x="6513513" y="3927476"/>
            <a:ext cx="819150" cy="328613"/>
            <a:chOff x="1475656" y="3927476"/>
            <a:chExt cx="819869" cy="328057"/>
          </a:xfrm>
        </p:grpSpPr>
        <p:cxnSp>
          <p:nvCxnSpPr>
            <p:cNvPr id="53" name="Straight Arrow Connector 52">
              <a:extLst>
                <a:ext uri="{FF2B5EF4-FFF2-40B4-BE49-F238E27FC236}">
                  <a16:creationId xmlns:a16="http://schemas.microsoft.com/office/drawing/2014/main" id="{5466E857-1CEB-469B-9E50-A256913584DE}"/>
                </a:ext>
              </a:extLst>
            </p:cNvPr>
            <p:cNvCxnSpPr/>
            <p:nvPr/>
          </p:nvCxnSpPr>
          <p:spPr>
            <a:xfrm>
              <a:off x="1475656" y="3927476"/>
              <a:ext cx="819869" cy="0"/>
            </a:xfrm>
            <a:prstGeom prst="straightConnector1">
              <a:avLst/>
            </a:prstGeom>
            <a:ln w="28575">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54284" name="TextBox 25">
              <a:extLst>
                <a:ext uri="{FF2B5EF4-FFF2-40B4-BE49-F238E27FC236}">
                  <a16:creationId xmlns:a16="http://schemas.microsoft.com/office/drawing/2014/main" id="{DD0CEB78-39F3-4F14-A965-1D4D5398A763}"/>
                </a:ext>
              </a:extLst>
            </p:cNvPr>
            <p:cNvSpPr txBox="1">
              <a:spLocks noChangeArrowheads="1"/>
            </p:cNvSpPr>
            <p:nvPr/>
          </p:nvSpPr>
          <p:spPr bwMode="auto">
            <a:xfrm>
              <a:off x="1524435" y="3948113"/>
              <a:ext cx="722312" cy="307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400">
                  <a:solidFill>
                    <a:srgbClr val="000000"/>
                  </a:solidFill>
                  <a:ea typeface="ＭＳ Ｐゴシック" panose="020B0600070205080204" pitchFamily="34" charset="-128"/>
                </a:rPr>
                <a:t>10m</a:t>
              </a:r>
            </a:p>
          </p:txBody>
        </p:sp>
      </p:grpSp>
      <p:grpSp>
        <p:nvGrpSpPr>
          <p:cNvPr id="54280" name="Group 26">
            <a:extLst>
              <a:ext uri="{FF2B5EF4-FFF2-40B4-BE49-F238E27FC236}">
                <a16:creationId xmlns:a16="http://schemas.microsoft.com/office/drawing/2014/main" id="{4B648F8E-60F1-46AA-9BB5-4A69538EEE2C}"/>
              </a:ext>
            </a:extLst>
          </p:cNvPr>
          <p:cNvGrpSpPr>
            <a:grpSpLocks/>
          </p:cNvGrpSpPr>
          <p:nvPr/>
        </p:nvGrpSpPr>
        <p:grpSpPr bwMode="auto">
          <a:xfrm>
            <a:off x="8164514" y="3919538"/>
            <a:ext cx="820737" cy="328612"/>
            <a:chOff x="1475656" y="3927476"/>
            <a:chExt cx="819869" cy="328057"/>
          </a:xfrm>
        </p:grpSpPr>
        <p:cxnSp>
          <p:nvCxnSpPr>
            <p:cNvPr id="56" name="Straight Arrow Connector 55">
              <a:extLst>
                <a:ext uri="{FF2B5EF4-FFF2-40B4-BE49-F238E27FC236}">
                  <a16:creationId xmlns:a16="http://schemas.microsoft.com/office/drawing/2014/main" id="{23E4D567-7E5A-45A7-BDD7-521711322492}"/>
                </a:ext>
              </a:extLst>
            </p:cNvPr>
            <p:cNvCxnSpPr/>
            <p:nvPr/>
          </p:nvCxnSpPr>
          <p:spPr>
            <a:xfrm>
              <a:off x="1475656" y="3927476"/>
              <a:ext cx="819869" cy="0"/>
            </a:xfrm>
            <a:prstGeom prst="straightConnector1">
              <a:avLst/>
            </a:prstGeom>
            <a:ln w="28575">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54282" name="TextBox 28">
              <a:extLst>
                <a:ext uri="{FF2B5EF4-FFF2-40B4-BE49-F238E27FC236}">
                  <a16:creationId xmlns:a16="http://schemas.microsoft.com/office/drawing/2014/main" id="{5D65260C-0768-4D67-B56A-460F43829F36}"/>
                </a:ext>
              </a:extLst>
            </p:cNvPr>
            <p:cNvSpPr txBox="1">
              <a:spLocks noChangeArrowheads="1"/>
            </p:cNvSpPr>
            <p:nvPr/>
          </p:nvSpPr>
          <p:spPr bwMode="auto">
            <a:xfrm>
              <a:off x="1524435" y="3948113"/>
              <a:ext cx="722312" cy="307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400">
                  <a:solidFill>
                    <a:srgbClr val="000000"/>
                  </a:solidFill>
                  <a:ea typeface="ＭＳ Ｐゴシック" panose="020B0600070205080204" pitchFamily="34" charset="-128"/>
                </a:rPr>
                <a:t>10m</a:t>
              </a:r>
            </a:p>
          </p:txBody>
        </p:sp>
      </p:grpSp>
      <p:grpSp>
        <p:nvGrpSpPr>
          <p:cNvPr id="3" name="Group 10">
            <a:extLst>
              <a:ext uri="{FF2B5EF4-FFF2-40B4-BE49-F238E27FC236}">
                <a16:creationId xmlns:a16="http://schemas.microsoft.com/office/drawing/2014/main" id="{D1709498-8A54-10D1-3E3B-48948B3E71C9}"/>
              </a:ext>
            </a:extLst>
          </p:cNvPr>
          <p:cNvGrpSpPr>
            <a:grpSpLocks noChangeAspect="1"/>
          </p:cNvGrpSpPr>
          <p:nvPr/>
        </p:nvGrpSpPr>
        <p:grpSpPr bwMode="auto">
          <a:xfrm rot="10425753">
            <a:off x="9104519" y="3020942"/>
            <a:ext cx="919440" cy="648000"/>
            <a:chOff x="6914602" y="1244567"/>
            <a:chExt cx="1107160" cy="781110"/>
          </a:xfrm>
        </p:grpSpPr>
        <p:sp>
          <p:nvSpPr>
            <p:cNvPr id="4" name="Rectangle: Top Corners Rounded 3">
              <a:extLst>
                <a:ext uri="{FF2B5EF4-FFF2-40B4-BE49-F238E27FC236}">
                  <a16:creationId xmlns:a16="http://schemas.microsoft.com/office/drawing/2014/main" id="{7C1A64C8-CE78-6E3C-FDB4-1D11509EC78C}"/>
                </a:ext>
              </a:extLst>
            </p:cNvPr>
            <p:cNvSpPr/>
            <p:nvPr/>
          </p:nvSpPr>
          <p:spPr>
            <a:xfrm rot="14448026">
              <a:off x="7286424" y="1124565"/>
              <a:ext cx="47635" cy="79128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5" name="Rectangle: Top Corners Rounded 4">
              <a:extLst>
                <a:ext uri="{FF2B5EF4-FFF2-40B4-BE49-F238E27FC236}">
                  <a16:creationId xmlns:a16="http://schemas.microsoft.com/office/drawing/2014/main" id="{940818E9-8196-E9F2-D241-7CCCD3CB2D50}"/>
                </a:ext>
              </a:extLst>
            </p:cNvPr>
            <p:cNvSpPr>
              <a:spLocks noChangeAspect="1"/>
            </p:cNvSpPr>
            <p:nvPr/>
          </p:nvSpPr>
          <p:spPr>
            <a:xfrm rot="19049438">
              <a:off x="7240087" y="1733854"/>
              <a:ext cx="208647" cy="10626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6" name="Rectangle: Top Corners Rounded 5">
              <a:extLst>
                <a:ext uri="{FF2B5EF4-FFF2-40B4-BE49-F238E27FC236}">
                  <a16:creationId xmlns:a16="http://schemas.microsoft.com/office/drawing/2014/main" id="{4CE045C3-2F9E-C253-5D03-E126CA440199}"/>
                </a:ext>
              </a:extLst>
            </p:cNvPr>
            <p:cNvSpPr>
              <a:spLocks noChangeAspect="1"/>
            </p:cNvSpPr>
            <p:nvPr/>
          </p:nvSpPr>
          <p:spPr>
            <a:xfrm rot="17018969">
              <a:off x="7573959" y="1294093"/>
              <a:ext cx="208868" cy="10981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7" name="Rectangle: Top Corners Rounded 6">
              <a:extLst>
                <a:ext uri="{FF2B5EF4-FFF2-40B4-BE49-F238E27FC236}">
                  <a16:creationId xmlns:a16="http://schemas.microsoft.com/office/drawing/2014/main" id="{8109A14A-8E38-7F9F-9B94-2D64F17DD5B3}"/>
                </a:ext>
              </a:extLst>
            </p:cNvPr>
            <p:cNvSpPr/>
            <p:nvPr/>
          </p:nvSpPr>
          <p:spPr>
            <a:xfrm rot="5553275">
              <a:off x="7822046" y="1417682"/>
              <a:ext cx="223525" cy="73210"/>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8" name="Rectangle: Top Corners Rounded 7">
              <a:extLst>
                <a:ext uri="{FF2B5EF4-FFF2-40B4-BE49-F238E27FC236}">
                  <a16:creationId xmlns:a16="http://schemas.microsoft.com/office/drawing/2014/main" id="{640F12AF-FC81-9937-C16E-F7B533F95C73}"/>
                </a:ext>
              </a:extLst>
            </p:cNvPr>
            <p:cNvSpPr/>
            <p:nvPr/>
          </p:nvSpPr>
          <p:spPr>
            <a:xfrm rot="5938638">
              <a:off x="7596496" y="1868176"/>
              <a:ext cx="190545" cy="124457"/>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9" name="Rectangle 8">
              <a:extLst>
                <a:ext uri="{FF2B5EF4-FFF2-40B4-BE49-F238E27FC236}">
                  <a16:creationId xmlns:a16="http://schemas.microsoft.com/office/drawing/2014/main" id="{DB110162-B88D-D361-F29C-F54B423E742A}"/>
                </a:ext>
              </a:extLst>
            </p:cNvPr>
            <p:cNvSpPr/>
            <p:nvPr/>
          </p:nvSpPr>
          <p:spPr>
            <a:xfrm rot="176029">
              <a:off x="7977836" y="1371726"/>
              <a:ext cx="43926" cy="164896"/>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10" name="Freeform: Shape 9">
              <a:extLst>
                <a:ext uri="{FF2B5EF4-FFF2-40B4-BE49-F238E27FC236}">
                  <a16:creationId xmlns:a16="http://schemas.microsoft.com/office/drawing/2014/main" id="{7B28143A-D6BC-4D8C-8AD5-56DCD5A5938E}"/>
                </a:ext>
              </a:extLst>
            </p:cNvPr>
            <p:cNvSpPr/>
            <p:nvPr/>
          </p:nvSpPr>
          <p:spPr>
            <a:xfrm>
              <a:off x="7285937" y="1272256"/>
              <a:ext cx="607644" cy="747524"/>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11" name="Oval 735">
              <a:extLst>
                <a:ext uri="{FF2B5EF4-FFF2-40B4-BE49-F238E27FC236}">
                  <a16:creationId xmlns:a16="http://schemas.microsoft.com/office/drawing/2014/main" id="{D601D04D-F345-E8BF-7B2E-ED061D988191}"/>
                </a:ext>
              </a:extLst>
            </p:cNvPr>
            <p:cNvSpPr>
              <a:spLocks noChangeArrowheads="1"/>
            </p:cNvSpPr>
            <p:nvPr/>
          </p:nvSpPr>
          <p:spPr bwMode="auto">
            <a:xfrm rot="13144991">
              <a:off x="7517314" y="1569476"/>
              <a:ext cx="366050" cy="296809"/>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nvGrpSpPr>
          <p:cNvPr id="12" name="Group 11">
            <a:extLst>
              <a:ext uri="{FF2B5EF4-FFF2-40B4-BE49-F238E27FC236}">
                <a16:creationId xmlns:a16="http://schemas.microsoft.com/office/drawing/2014/main" id="{D4609954-B451-1986-FE77-AFE411E99DFA}"/>
              </a:ext>
            </a:extLst>
          </p:cNvPr>
          <p:cNvGrpSpPr>
            <a:grpSpLocks noChangeAspect="1"/>
          </p:cNvGrpSpPr>
          <p:nvPr/>
        </p:nvGrpSpPr>
        <p:grpSpPr>
          <a:xfrm rot="10800000">
            <a:off x="7422794" y="3010887"/>
            <a:ext cx="905454" cy="648000"/>
            <a:chOff x="4826832" y="2657892"/>
            <a:chExt cx="1252103" cy="896079"/>
          </a:xfrm>
        </p:grpSpPr>
        <p:grpSp>
          <p:nvGrpSpPr>
            <p:cNvPr id="13" name="Group 12">
              <a:extLst>
                <a:ext uri="{FF2B5EF4-FFF2-40B4-BE49-F238E27FC236}">
                  <a16:creationId xmlns:a16="http://schemas.microsoft.com/office/drawing/2014/main" id="{71822938-283C-0336-B179-C7B897CF18E6}"/>
                </a:ext>
              </a:extLst>
            </p:cNvPr>
            <p:cNvGrpSpPr>
              <a:grpSpLocks noChangeAspect="1"/>
            </p:cNvGrpSpPr>
            <p:nvPr/>
          </p:nvGrpSpPr>
          <p:grpSpPr>
            <a:xfrm rot="2896707">
              <a:off x="5193856" y="2587667"/>
              <a:ext cx="178482" cy="912529"/>
              <a:chOff x="4377257" y="1857737"/>
              <a:chExt cx="220730" cy="1128531"/>
            </a:xfrm>
          </p:grpSpPr>
          <p:sp>
            <p:nvSpPr>
              <p:cNvPr id="22" name="Arrow: Pentagon 21">
                <a:extLst>
                  <a:ext uri="{FF2B5EF4-FFF2-40B4-BE49-F238E27FC236}">
                    <a16:creationId xmlns:a16="http://schemas.microsoft.com/office/drawing/2014/main" id="{7BE321A1-0D7A-2EC5-2C8A-94F24E2D165C}"/>
                  </a:ext>
                </a:extLst>
              </p:cNvPr>
              <p:cNvSpPr/>
              <p:nvPr/>
            </p:nvSpPr>
            <p:spPr bwMode="auto">
              <a:xfrm rot="19950939">
                <a:off x="4381987" y="2907954"/>
                <a:ext cx="216000" cy="28800"/>
              </a:xfrm>
              <a:prstGeom prst="homePlat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nvGrpSpPr>
              <p:cNvPr id="23" name="Group 22">
                <a:extLst>
                  <a:ext uri="{FF2B5EF4-FFF2-40B4-BE49-F238E27FC236}">
                    <a16:creationId xmlns:a16="http://schemas.microsoft.com/office/drawing/2014/main" id="{C61815CC-07CC-731B-8DA8-3270EB090B7B}"/>
                  </a:ext>
                </a:extLst>
              </p:cNvPr>
              <p:cNvGrpSpPr>
                <a:grpSpLocks noChangeAspect="1"/>
              </p:cNvGrpSpPr>
              <p:nvPr/>
            </p:nvGrpSpPr>
            <p:grpSpPr>
              <a:xfrm>
                <a:off x="4377257" y="1857737"/>
                <a:ext cx="55848" cy="1128531"/>
                <a:chOff x="4187004" y="1857737"/>
                <a:chExt cx="330249" cy="2343873"/>
              </a:xfrm>
            </p:grpSpPr>
            <p:sp>
              <p:nvSpPr>
                <p:cNvPr id="24" name="Cylinder 23">
                  <a:extLst>
                    <a:ext uri="{FF2B5EF4-FFF2-40B4-BE49-F238E27FC236}">
                      <a16:creationId xmlns:a16="http://schemas.microsoft.com/office/drawing/2014/main" id="{90AA290B-8925-FBA0-6D53-0427855078D7}"/>
                    </a:ext>
                  </a:extLst>
                </p:cNvPr>
                <p:cNvSpPr/>
                <p:nvPr/>
              </p:nvSpPr>
              <p:spPr bwMode="auto">
                <a:xfrm>
                  <a:off x="4195823" y="1857737"/>
                  <a:ext cx="318304" cy="2343873"/>
                </a:xfrm>
                <a:prstGeom prst="can">
                  <a:avLst/>
                </a:prstGeom>
                <a:solidFill>
                  <a:srgbClr val="9966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25" name="Block Arc 24">
                  <a:extLst>
                    <a:ext uri="{FF2B5EF4-FFF2-40B4-BE49-F238E27FC236}">
                      <a16:creationId xmlns:a16="http://schemas.microsoft.com/office/drawing/2014/main" id="{C99B8A8D-AC92-3825-84F1-5EC4A1CA4564}"/>
                    </a:ext>
                  </a:extLst>
                </p:cNvPr>
                <p:cNvSpPr/>
                <p:nvPr/>
              </p:nvSpPr>
              <p:spPr bwMode="auto">
                <a:xfrm rot="11002191">
                  <a:off x="4192697" y="209868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26" name="Block Arc 25">
                  <a:extLst>
                    <a:ext uri="{FF2B5EF4-FFF2-40B4-BE49-F238E27FC236}">
                      <a16:creationId xmlns:a16="http://schemas.microsoft.com/office/drawing/2014/main" id="{81C30344-6B94-3EB5-3224-276A98F26F4D}"/>
                    </a:ext>
                  </a:extLst>
                </p:cNvPr>
                <p:cNvSpPr/>
                <p:nvPr/>
              </p:nvSpPr>
              <p:spPr bwMode="auto">
                <a:xfrm rot="11002191">
                  <a:off x="4187005" y="215655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27" name="Block Arc 26">
                  <a:extLst>
                    <a:ext uri="{FF2B5EF4-FFF2-40B4-BE49-F238E27FC236}">
                      <a16:creationId xmlns:a16="http://schemas.microsoft.com/office/drawing/2014/main" id="{FBE52D23-9EFC-FDA7-6429-BBECC5D0AFDE}"/>
                    </a:ext>
                  </a:extLst>
                </p:cNvPr>
                <p:cNvSpPr/>
                <p:nvPr/>
              </p:nvSpPr>
              <p:spPr bwMode="auto">
                <a:xfrm rot="11002191">
                  <a:off x="4192696" y="204080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28" name="Block Arc 27">
                  <a:extLst>
                    <a:ext uri="{FF2B5EF4-FFF2-40B4-BE49-F238E27FC236}">
                      <a16:creationId xmlns:a16="http://schemas.microsoft.com/office/drawing/2014/main" id="{A5721C87-BB76-81F0-DE1D-91F5DADD8650}"/>
                    </a:ext>
                  </a:extLst>
                </p:cNvPr>
                <p:cNvSpPr/>
                <p:nvPr/>
              </p:nvSpPr>
              <p:spPr bwMode="auto">
                <a:xfrm rot="11002191">
                  <a:off x="4187004" y="1982935"/>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29" name="Block Arc 28">
                  <a:extLst>
                    <a:ext uri="{FF2B5EF4-FFF2-40B4-BE49-F238E27FC236}">
                      <a16:creationId xmlns:a16="http://schemas.microsoft.com/office/drawing/2014/main" id="{35489CFB-6618-E292-D5CF-ADF3AAB9F1F7}"/>
                    </a:ext>
                  </a:extLst>
                </p:cNvPr>
                <p:cNvSpPr/>
                <p:nvPr/>
              </p:nvSpPr>
              <p:spPr bwMode="auto">
                <a:xfrm rot="11002191">
                  <a:off x="4187006" y="221442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30" name="Block Arc 29">
                  <a:extLst>
                    <a:ext uri="{FF2B5EF4-FFF2-40B4-BE49-F238E27FC236}">
                      <a16:creationId xmlns:a16="http://schemas.microsoft.com/office/drawing/2014/main" id="{F90F9395-130C-0566-CD23-BD0F1E45BAAC}"/>
                    </a:ext>
                  </a:extLst>
                </p:cNvPr>
                <p:cNvSpPr/>
                <p:nvPr/>
              </p:nvSpPr>
              <p:spPr bwMode="auto">
                <a:xfrm rot="11002191">
                  <a:off x="4187004" y="2272286"/>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grpSp>
        <p:grpSp>
          <p:nvGrpSpPr>
            <p:cNvPr id="14" name="Group 10">
              <a:extLst>
                <a:ext uri="{FF2B5EF4-FFF2-40B4-BE49-F238E27FC236}">
                  <a16:creationId xmlns:a16="http://schemas.microsoft.com/office/drawing/2014/main" id="{B70B4332-31DA-2A00-8A50-306EA460DE32}"/>
                </a:ext>
              </a:extLst>
            </p:cNvPr>
            <p:cNvGrpSpPr>
              <a:grpSpLocks noChangeAspect="1"/>
            </p:cNvGrpSpPr>
            <p:nvPr/>
          </p:nvGrpSpPr>
          <p:grpSpPr bwMode="auto">
            <a:xfrm rot="20439453">
              <a:off x="5192193" y="2657892"/>
              <a:ext cx="886742" cy="896079"/>
              <a:chOff x="7240087" y="1244567"/>
              <a:chExt cx="772165" cy="781110"/>
            </a:xfrm>
          </p:grpSpPr>
          <p:sp>
            <p:nvSpPr>
              <p:cNvPr id="15" name="Rectangle: Top Corners Rounded 14">
                <a:extLst>
                  <a:ext uri="{FF2B5EF4-FFF2-40B4-BE49-F238E27FC236}">
                    <a16:creationId xmlns:a16="http://schemas.microsoft.com/office/drawing/2014/main" id="{3A671301-3B27-F19B-EC1E-F2BF5379E27E}"/>
                  </a:ext>
                </a:extLst>
              </p:cNvPr>
              <p:cNvSpPr>
                <a:spLocks noChangeAspect="1"/>
              </p:cNvSpPr>
              <p:nvPr/>
            </p:nvSpPr>
            <p:spPr>
              <a:xfrm rot="19049438">
                <a:off x="7240087" y="1733854"/>
                <a:ext cx="208647" cy="10626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16" name="Rectangle: Top Corners Rounded 15">
                <a:extLst>
                  <a:ext uri="{FF2B5EF4-FFF2-40B4-BE49-F238E27FC236}">
                    <a16:creationId xmlns:a16="http://schemas.microsoft.com/office/drawing/2014/main" id="{56C8AC95-5E3A-7FEA-9F4F-3EC774048DEA}"/>
                  </a:ext>
                </a:extLst>
              </p:cNvPr>
              <p:cNvSpPr>
                <a:spLocks noChangeAspect="1"/>
              </p:cNvSpPr>
              <p:nvPr/>
            </p:nvSpPr>
            <p:spPr>
              <a:xfrm rot="17018969">
                <a:off x="7573959" y="1294093"/>
                <a:ext cx="208868" cy="10981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17" name="Rectangle: Top Corners Rounded 16">
                <a:extLst>
                  <a:ext uri="{FF2B5EF4-FFF2-40B4-BE49-F238E27FC236}">
                    <a16:creationId xmlns:a16="http://schemas.microsoft.com/office/drawing/2014/main" id="{26F1D21B-1B05-881B-CD48-4EB98E4C6465}"/>
                  </a:ext>
                </a:extLst>
              </p:cNvPr>
              <p:cNvSpPr/>
              <p:nvPr/>
            </p:nvSpPr>
            <p:spPr>
              <a:xfrm rot="5601641">
                <a:off x="7812537" y="1414340"/>
                <a:ext cx="223525" cy="73210"/>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18" name="Rectangle: Top Corners Rounded 17">
                <a:extLst>
                  <a:ext uri="{FF2B5EF4-FFF2-40B4-BE49-F238E27FC236}">
                    <a16:creationId xmlns:a16="http://schemas.microsoft.com/office/drawing/2014/main" id="{3855CDA5-7F91-5A70-9ADE-58E92937FF64}"/>
                  </a:ext>
                </a:extLst>
              </p:cNvPr>
              <p:cNvSpPr/>
              <p:nvPr/>
            </p:nvSpPr>
            <p:spPr>
              <a:xfrm rot="5938638">
                <a:off x="7596496" y="1868176"/>
                <a:ext cx="190545" cy="124457"/>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19" name="Rectangle 18">
                <a:extLst>
                  <a:ext uri="{FF2B5EF4-FFF2-40B4-BE49-F238E27FC236}">
                    <a16:creationId xmlns:a16="http://schemas.microsoft.com/office/drawing/2014/main" id="{DFF041E5-60D6-8070-CF6E-64417CE603F2}"/>
                  </a:ext>
                </a:extLst>
              </p:cNvPr>
              <p:cNvSpPr/>
              <p:nvPr/>
            </p:nvSpPr>
            <p:spPr>
              <a:xfrm rot="176029">
                <a:off x="7968326" y="1368384"/>
                <a:ext cx="43926" cy="164896"/>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20" name="Freeform: Shape 19">
                <a:extLst>
                  <a:ext uri="{FF2B5EF4-FFF2-40B4-BE49-F238E27FC236}">
                    <a16:creationId xmlns:a16="http://schemas.microsoft.com/office/drawing/2014/main" id="{4F8D76D6-FB24-CDEA-C98C-A8CB75D47D87}"/>
                  </a:ext>
                </a:extLst>
              </p:cNvPr>
              <p:cNvSpPr/>
              <p:nvPr/>
            </p:nvSpPr>
            <p:spPr>
              <a:xfrm>
                <a:off x="7285937" y="1272256"/>
                <a:ext cx="607644" cy="747524"/>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21" name="Oval 735">
                <a:extLst>
                  <a:ext uri="{FF2B5EF4-FFF2-40B4-BE49-F238E27FC236}">
                    <a16:creationId xmlns:a16="http://schemas.microsoft.com/office/drawing/2014/main" id="{2A65FEF9-1178-114C-C60D-5B7089E0DF8D}"/>
                  </a:ext>
                </a:extLst>
              </p:cNvPr>
              <p:cNvSpPr>
                <a:spLocks noChangeArrowheads="1"/>
              </p:cNvSpPr>
              <p:nvPr/>
            </p:nvSpPr>
            <p:spPr bwMode="auto">
              <a:xfrm rot="13144991">
                <a:off x="7517314" y="1569476"/>
                <a:ext cx="366050" cy="296809"/>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grpSp>
        <p:nvGrpSpPr>
          <p:cNvPr id="31" name="Group 30">
            <a:extLst>
              <a:ext uri="{FF2B5EF4-FFF2-40B4-BE49-F238E27FC236}">
                <a16:creationId xmlns:a16="http://schemas.microsoft.com/office/drawing/2014/main" id="{61F68AA8-E5DB-FB76-2D56-F7E92E481A42}"/>
              </a:ext>
            </a:extLst>
          </p:cNvPr>
          <p:cNvGrpSpPr>
            <a:grpSpLocks noChangeAspect="1"/>
          </p:cNvGrpSpPr>
          <p:nvPr/>
        </p:nvGrpSpPr>
        <p:grpSpPr>
          <a:xfrm rot="10800000">
            <a:off x="3935761" y="3012643"/>
            <a:ext cx="905454" cy="648000"/>
            <a:chOff x="4826832" y="2657892"/>
            <a:chExt cx="1252103" cy="896079"/>
          </a:xfrm>
        </p:grpSpPr>
        <p:grpSp>
          <p:nvGrpSpPr>
            <p:cNvPr id="32" name="Group 31">
              <a:extLst>
                <a:ext uri="{FF2B5EF4-FFF2-40B4-BE49-F238E27FC236}">
                  <a16:creationId xmlns:a16="http://schemas.microsoft.com/office/drawing/2014/main" id="{662C8A91-8FDC-EECE-4D5A-0A31E2E93341}"/>
                </a:ext>
              </a:extLst>
            </p:cNvPr>
            <p:cNvGrpSpPr>
              <a:grpSpLocks noChangeAspect="1"/>
            </p:cNvGrpSpPr>
            <p:nvPr/>
          </p:nvGrpSpPr>
          <p:grpSpPr>
            <a:xfrm rot="2896707">
              <a:off x="5193856" y="2587667"/>
              <a:ext cx="178482" cy="912529"/>
              <a:chOff x="4377257" y="1857737"/>
              <a:chExt cx="220730" cy="1128531"/>
            </a:xfrm>
          </p:grpSpPr>
          <p:sp>
            <p:nvSpPr>
              <p:cNvPr id="41" name="Arrow: Pentagon 40">
                <a:extLst>
                  <a:ext uri="{FF2B5EF4-FFF2-40B4-BE49-F238E27FC236}">
                    <a16:creationId xmlns:a16="http://schemas.microsoft.com/office/drawing/2014/main" id="{136BE811-700E-1185-8F39-9E69B2CC822C}"/>
                  </a:ext>
                </a:extLst>
              </p:cNvPr>
              <p:cNvSpPr/>
              <p:nvPr/>
            </p:nvSpPr>
            <p:spPr bwMode="auto">
              <a:xfrm rot="19950939">
                <a:off x="4381987" y="2907954"/>
                <a:ext cx="216000" cy="28800"/>
              </a:xfrm>
              <a:prstGeom prst="homePlat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nvGrpSpPr>
              <p:cNvPr id="42" name="Group 41">
                <a:extLst>
                  <a:ext uri="{FF2B5EF4-FFF2-40B4-BE49-F238E27FC236}">
                    <a16:creationId xmlns:a16="http://schemas.microsoft.com/office/drawing/2014/main" id="{D0405BF1-D65C-BDA8-1283-3DDEF3B43282}"/>
                  </a:ext>
                </a:extLst>
              </p:cNvPr>
              <p:cNvGrpSpPr>
                <a:grpSpLocks noChangeAspect="1"/>
              </p:cNvGrpSpPr>
              <p:nvPr/>
            </p:nvGrpSpPr>
            <p:grpSpPr>
              <a:xfrm>
                <a:off x="4377257" y="1857737"/>
                <a:ext cx="55848" cy="1128531"/>
                <a:chOff x="4187004" y="1857737"/>
                <a:chExt cx="330249" cy="2343873"/>
              </a:xfrm>
            </p:grpSpPr>
            <p:sp>
              <p:nvSpPr>
                <p:cNvPr id="43" name="Cylinder 42">
                  <a:extLst>
                    <a:ext uri="{FF2B5EF4-FFF2-40B4-BE49-F238E27FC236}">
                      <a16:creationId xmlns:a16="http://schemas.microsoft.com/office/drawing/2014/main" id="{23064F67-D02F-3C8B-6FF4-76AFD7F453E9}"/>
                    </a:ext>
                  </a:extLst>
                </p:cNvPr>
                <p:cNvSpPr/>
                <p:nvPr/>
              </p:nvSpPr>
              <p:spPr bwMode="auto">
                <a:xfrm>
                  <a:off x="4195823" y="1857737"/>
                  <a:ext cx="318304" cy="2343873"/>
                </a:xfrm>
                <a:prstGeom prst="can">
                  <a:avLst/>
                </a:prstGeom>
                <a:solidFill>
                  <a:srgbClr val="9966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5" name="Block Arc 44">
                  <a:extLst>
                    <a:ext uri="{FF2B5EF4-FFF2-40B4-BE49-F238E27FC236}">
                      <a16:creationId xmlns:a16="http://schemas.microsoft.com/office/drawing/2014/main" id="{903475E8-BA6C-588F-9819-65CEAE4CAA5B}"/>
                    </a:ext>
                  </a:extLst>
                </p:cNvPr>
                <p:cNvSpPr/>
                <p:nvPr/>
              </p:nvSpPr>
              <p:spPr bwMode="auto">
                <a:xfrm rot="11002191">
                  <a:off x="4192697" y="209868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6" name="Block Arc 45">
                  <a:extLst>
                    <a:ext uri="{FF2B5EF4-FFF2-40B4-BE49-F238E27FC236}">
                      <a16:creationId xmlns:a16="http://schemas.microsoft.com/office/drawing/2014/main" id="{8413E806-4910-482D-F13D-6267FB3D1FFB}"/>
                    </a:ext>
                  </a:extLst>
                </p:cNvPr>
                <p:cNvSpPr/>
                <p:nvPr/>
              </p:nvSpPr>
              <p:spPr bwMode="auto">
                <a:xfrm rot="11002191">
                  <a:off x="4187005" y="215655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8" name="Block Arc 47">
                  <a:extLst>
                    <a:ext uri="{FF2B5EF4-FFF2-40B4-BE49-F238E27FC236}">
                      <a16:creationId xmlns:a16="http://schemas.microsoft.com/office/drawing/2014/main" id="{409306AD-E796-A08C-B7DF-EACCCA174084}"/>
                    </a:ext>
                  </a:extLst>
                </p:cNvPr>
                <p:cNvSpPr/>
                <p:nvPr/>
              </p:nvSpPr>
              <p:spPr bwMode="auto">
                <a:xfrm rot="11002191">
                  <a:off x="4192696" y="204080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9" name="Block Arc 48">
                  <a:extLst>
                    <a:ext uri="{FF2B5EF4-FFF2-40B4-BE49-F238E27FC236}">
                      <a16:creationId xmlns:a16="http://schemas.microsoft.com/office/drawing/2014/main" id="{EF7F1084-6467-C19C-74FD-BB6843326E23}"/>
                    </a:ext>
                  </a:extLst>
                </p:cNvPr>
                <p:cNvSpPr/>
                <p:nvPr/>
              </p:nvSpPr>
              <p:spPr bwMode="auto">
                <a:xfrm rot="11002191">
                  <a:off x="4187004" y="1982935"/>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51" name="Block Arc 50">
                  <a:extLst>
                    <a:ext uri="{FF2B5EF4-FFF2-40B4-BE49-F238E27FC236}">
                      <a16:creationId xmlns:a16="http://schemas.microsoft.com/office/drawing/2014/main" id="{C37E3BA8-A69B-D883-5D02-23A316150529}"/>
                    </a:ext>
                  </a:extLst>
                </p:cNvPr>
                <p:cNvSpPr/>
                <p:nvPr/>
              </p:nvSpPr>
              <p:spPr bwMode="auto">
                <a:xfrm rot="11002191">
                  <a:off x="4187006" y="221442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52" name="Block Arc 51">
                  <a:extLst>
                    <a:ext uri="{FF2B5EF4-FFF2-40B4-BE49-F238E27FC236}">
                      <a16:creationId xmlns:a16="http://schemas.microsoft.com/office/drawing/2014/main" id="{9688D91A-1EFC-9913-D5AE-231C5610877E}"/>
                    </a:ext>
                  </a:extLst>
                </p:cNvPr>
                <p:cNvSpPr/>
                <p:nvPr/>
              </p:nvSpPr>
              <p:spPr bwMode="auto">
                <a:xfrm rot="11002191">
                  <a:off x="4187004" y="2272286"/>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grpSp>
        <p:grpSp>
          <p:nvGrpSpPr>
            <p:cNvPr id="33" name="Group 10">
              <a:extLst>
                <a:ext uri="{FF2B5EF4-FFF2-40B4-BE49-F238E27FC236}">
                  <a16:creationId xmlns:a16="http://schemas.microsoft.com/office/drawing/2014/main" id="{BEA516AC-6485-2214-662B-1C3985932005}"/>
                </a:ext>
              </a:extLst>
            </p:cNvPr>
            <p:cNvGrpSpPr>
              <a:grpSpLocks noChangeAspect="1"/>
            </p:cNvGrpSpPr>
            <p:nvPr/>
          </p:nvGrpSpPr>
          <p:grpSpPr bwMode="auto">
            <a:xfrm rot="20439453">
              <a:off x="5192193" y="2657892"/>
              <a:ext cx="886742" cy="896079"/>
              <a:chOff x="7240087" y="1244567"/>
              <a:chExt cx="772165" cy="781110"/>
            </a:xfrm>
          </p:grpSpPr>
          <p:sp>
            <p:nvSpPr>
              <p:cNvPr id="34" name="Rectangle: Top Corners Rounded 33">
                <a:extLst>
                  <a:ext uri="{FF2B5EF4-FFF2-40B4-BE49-F238E27FC236}">
                    <a16:creationId xmlns:a16="http://schemas.microsoft.com/office/drawing/2014/main" id="{DB4C075C-6619-417D-47F4-2BCC02B2B82C}"/>
                  </a:ext>
                </a:extLst>
              </p:cNvPr>
              <p:cNvSpPr>
                <a:spLocks noChangeAspect="1"/>
              </p:cNvSpPr>
              <p:nvPr/>
            </p:nvSpPr>
            <p:spPr>
              <a:xfrm rot="19049438">
                <a:off x="7240087" y="1733854"/>
                <a:ext cx="208647" cy="10626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5" name="Rectangle: Top Corners Rounded 34">
                <a:extLst>
                  <a:ext uri="{FF2B5EF4-FFF2-40B4-BE49-F238E27FC236}">
                    <a16:creationId xmlns:a16="http://schemas.microsoft.com/office/drawing/2014/main" id="{FA283FCF-B5EC-0898-57E5-9627336B7E54}"/>
                  </a:ext>
                </a:extLst>
              </p:cNvPr>
              <p:cNvSpPr>
                <a:spLocks noChangeAspect="1"/>
              </p:cNvSpPr>
              <p:nvPr/>
            </p:nvSpPr>
            <p:spPr>
              <a:xfrm rot="17018969">
                <a:off x="7573959" y="1294093"/>
                <a:ext cx="208868" cy="10981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6" name="Rectangle: Top Corners Rounded 35">
                <a:extLst>
                  <a:ext uri="{FF2B5EF4-FFF2-40B4-BE49-F238E27FC236}">
                    <a16:creationId xmlns:a16="http://schemas.microsoft.com/office/drawing/2014/main" id="{7F142817-B84D-BF94-2B2C-18D6657A8682}"/>
                  </a:ext>
                </a:extLst>
              </p:cNvPr>
              <p:cNvSpPr/>
              <p:nvPr/>
            </p:nvSpPr>
            <p:spPr>
              <a:xfrm rot="5601641">
                <a:off x="7812537" y="1414340"/>
                <a:ext cx="223525" cy="73210"/>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37" name="Rectangle: Top Corners Rounded 36">
                <a:extLst>
                  <a:ext uri="{FF2B5EF4-FFF2-40B4-BE49-F238E27FC236}">
                    <a16:creationId xmlns:a16="http://schemas.microsoft.com/office/drawing/2014/main" id="{25F9FB78-F7E9-813F-11D2-74C18B46B5D1}"/>
                  </a:ext>
                </a:extLst>
              </p:cNvPr>
              <p:cNvSpPr/>
              <p:nvPr/>
            </p:nvSpPr>
            <p:spPr>
              <a:xfrm rot="5938638">
                <a:off x="7596496" y="1868176"/>
                <a:ext cx="190545" cy="124457"/>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8" name="Rectangle 37">
                <a:extLst>
                  <a:ext uri="{FF2B5EF4-FFF2-40B4-BE49-F238E27FC236}">
                    <a16:creationId xmlns:a16="http://schemas.microsoft.com/office/drawing/2014/main" id="{0033A1BB-899B-F586-4622-2B72B22BF161}"/>
                  </a:ext>
                </a:extLst>
              </p:cNvPr>
              <p:cNvSpPr/>
              <p:nvPr/>
            </p:nvSpPr>
            <p:spPr>
              <a:xfrm rot="176029">
                <a:off x="7968326" y="1368384"/>
                <a:ext cx="43926" cy="164896"/>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39" name="Freeform: Shape 38">
                <a:extLst>
                  <a:ext uri="{FF2B5EF4-FFF2-40B4-BE49-F238E27FC236}">
                    <a16:creationId xmlns:a16="http://schemas.microsoft.com/office/drawing/2014/main" id="{66B2446B-992D-6628-06A7-8188D4B131C6}"/>
                  </a:ext>
                </a:extLst>
              </p:cNvPr>
              <p:cNvSpPr/>
              <p:nvPr/>
            </p:nvSpPr>
            <p:spPr>
              <a:xfrm>
                <a:off x="7285937" y="1272256"/>
                <a:ext cx="607644" cy="747524"/>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40" name="Oval 735">
                <a:extLst>
                  <a:ext uri="{FF2B5EF4-FFF2-40B4-BE49-F238E27FC236}">
                    <a16:creationId xmlns:a16="http://schemas.microsoft.com/office/drawing/2014/main" id="{577A10AD-5BE2-B13A-DFE4-C96A1578BB10}"/>
                  </a:ext>
                </a:extLst>
              </p:cNvPr>
              <p:cNvSpPr>
                <a:spLocks noChangeArrowheads="1"/>
              </p:cNvSpPr>
              <p:nvPr/>
            </p:nvSpPr>
            <p:spPr bwMode="auto">
              <a:xfrm rot="13144991">
                <a:off x="7517314" y="1569476"/>
                <a:ext cx="366050" cy="296809"/>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grpSp>
        <p:nvGrpSpPr>
          <p:cNvPr id="54" name="Group 53">
            <a:extLst>
              <a:ext uri="{FF2B5EF4-FFF2-40B4-BE49-F238E27FC236}">
                <a16:creationId xmlns:a16="http://schemas.microsoft.com/office/drawing/2014/main" id="{10F5025B-62C8-668A-FEAE-D6122696517A}"/>
              </a:ext>
            </a:extLst>
          </p:cNvPr>
          <p:cNvGrpSpPr>
            <a:grpSpLocks noChangeAspect="1"/>
          </p:cNvGrpSpPr>
          <p:nvPr/>
        </p:nvGrpSpPr>
        <p:grpSpPr>
          <a:xfrm rot="9920909">
            <a:off x="5775070" y="3012350"/>
            <a:ext cx="711018" cy="648000"/>
            <a:chOff x="4562933" y="762680"/>
            <a:chExt cx="1838107" cy="1675184"/>
          </a:xfrm>
        </p:grpSpPr>
        <p:sp>
          <p:nvSpPr>
            <p:cNvPr id="55" name="Rectangle: Top Corners Rounded 54">
              <a:extLst>
                <a:ext uri="{FF2B5EF4-FFF2-40B4-BE49-F238E27FC236}">
                  <a16:creationId xmlns:a16="http://schemas.microsoft.com/office/drawing/2014/main" id="{54E1716F-A4E3-DDA7-D670-86AF40F84AFE}"/>
                </a:ext>
              </a:extLst>
            </p:cNvPr>
            <p:cNvSpPr>
              <a:spLocks/>
            </p:cNvSpPr>
            <p:nvPr/>
          </p:nvSpPr>
          <p:spPr>
            <a:xfrm rot="19049438">
              <a:off x="4917610" y="1562635"/>
              <a:ext cx="398364" cy="305419"/>
            </a:xfrm>
            <a:prstGeom prst="round2SameRect">
              <a:avLst/>
            </a:prstGeom>
            <a:solidFill>
              <a:srgbClr val="663300"/>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Top Corners Rounded 56">
              <a:extLst>
                <a:ext uri="{FF2B5EF4-FFF2-40B4-BE49-F238E27FC236}">
                  <a16:creationId xmlns:a16="http://schemas.microsoft.com/office/drawing/2014/main" id="{DED19B86-2B5A-F80E-7BA0-761FCA0D4A2C}"/>
                </a:ext>
              </a:extLst>
            </p:cNvPr>
            <p:cNvSpPr/>
            <p:nvPr/>
          </p:nvSpPr>
          <p:spPr>
            <a:xfrm rot="5570284">
              <a:off x="6037067" y="1052300"/>
              <a:ext cx="409574" cy="133414"/>
            </a:xfrm>
            <a:prstGeom prst="round2SameRect">
              <a:avLst/>
            </a:prstGeom>
            <a:solidFill>
              <a:srgbClr val="417747"/>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Top Corners Rounded 57">
              <a:extLst>
                <a:ext uri="{FF2B5EF4-FFF2-40B4-BE49-F238E27FC236}">
                  <a16:creationId xmlns:a16="http://schemas.microsoft.com/office/drawing/2014/main" id="{85969847-A9AA-3FD9-DD94-0C2609F7EB3C}"/>
                </a:ext>
              </a:extLst>
            </p:cNvPr>
            <p:cNvSpPr/>
            <p:nvPr/>
          </p:nvSpPr>
          <p:spPr>
            <a:xfrm rot="5938638">
              <a:off x="5638090" y="1885699"/>
              <a:ext cx="345491" cy="229908"/>
            </a:xfrm>
            <a:prstGeom prst="round2SameRect">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1BD5ECDB-6A9E-2CB7-1556-17601DC041EE}"/>
                </a:ext>
              </a:extLst>
            </p:cNvPr>
            <p:cNvSpPr/>
            <p:nvPr/>
          </p:nvSpPr>
          <p:spPr>
            <a:xfrm rot="176029">
              <a:off x="6317621" y="969205"/>
              <a:ext cx="83419" cy="299602"/>
            </a:xfrm>
            <a:prstGeom prst="rect">
              <a:avLst/>
            </a:prstGeom>
            <a:solidFill>
              <a:schemeClr val="tx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Freeform: Shape 59">
              <a:extLst>
                <a:ext uri="{FF2B5EF4-FFF2-40B4-BE49-F238E27FC236}">
                  <a16:creationId xmlns:a16="http://schemas.microsoft.com/office/drawing/2014/main" id="{398FCD63-B20B-34CD-584E-38A43F74974D}"/>
                </a:ext>
              </a:extLst>
            </p:cNvPr>
            <p:cNvSpPr>
              <a:spLocks noChangeAspect="1"/>
            </p:cNvSpPr>
            <p:nvPr/>
          </p:nvSpPr>
          <p:spPr>
            <a:xfrm rot="327460">
              <a:off x="4562933" y="1001784"/>
              <a:ext cx="1269240" cy="1436080"/>
            </a:xfrm>
            <a:custGeom>
              <a:avLst/>
              <a:gdLst>
                <a:gd name="connsiteX0" fmla="*/ 0 w 2580640"/>
                <a:gd name="connsiteY0" fmla="*/ 3017520 h 3108960"/>
                <a:gd name="connsiteX1" fmla="*/ 762000 w 2580640"/>
                <a:gd name="connsiteY1" fmla="*/ 2133600 h 3108960"/>
                <a:gd name="connsiteX2" fmla="*/ 782320 w 2580640"/>
                <a:gd name="connsiteY2" fmla="*/ 1859280 h 3108960"/>
                <a:gd name="connsiteX3" fmla="*/ 2286000 w 2580640"/>
                <a:gd name="connsiteY3" fmla="*/ 0 h 3108960"/>
                <a:gd name="connsiteX4" fmla="*/ 2580640 w 2580640"/>
                <a:gd name="connsiteY4" fmla="*/ 264160 h 3108960"/>
                <a:gd name="connsiteX5" fmla="*/ 1087120 w 2580640"/>
                <a:gd name="connsiteY5" fmla="*/ 2103120 h 3108960"/>
                <a:gd name="connsiteX6" fmla="*/ 894080 w 2580640"/>
                <a:gd name="connsiteY6" fmla="*/ 2174240 h 3108960"/>
                <a:gd name="connsiteX7" fmla="*/ 111760 w 2580640"/>
                <a:gd name="connsiteY7" fmla="*/ 3108960 h 3108960"/>
                <a:gd name="connsiteX8" fmla="*/ 0 w 2580640"/>
                <a:gd name="connsiteY8" fmla="*/ 3017520 h 310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0" h="3108960">
                  <a:moveTo>
                    <a:pt x="0" y="3017520"/>
                  </a:moveTo>
                  <a:lnTo>
                    <a:pt x="762000" y="2133600"/>
                  </a:lnTo>
                  <a:lnTo>
                    <a:pt x="782320" y="1859280"/>
                  </a:lnTo>
                  <a:lnTo>
                    <a:pt x="2286000" y="0"/>
                  </a:lnTo>
                  <a:lnTo>
                    <a:pt x="2580640" y="264160"/>
                  </a:lnTo>
                  <a:lnTo>
                    <a:pt x="1087120" y="2103120"/>
                  </a:lnTo>
                  <a:lnTo>
                    <a:pt x="894080" y="2174240"/>
                  </a:lnTo>
                  <a:lnTo>
                    <a:pt x="111760" y="3108960"/>
                  </a:lnTo>
                  <a:lnTo>
                    <a:pt x="0" y="3017520"/>
                  </a:lnTo>
                  <a:close/>
                </a:path>
              </a:pathLst>
            </a:cu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Top Corners Rounded 60">
              <a:extLst>
                <a:ext uri="{FF2B5EF4-FFF2-40B4-BE49-F238E27FC236}">
                  <a16:creationId xmlns:a16="http://schemas.microsoft.com/office/drawing/2014/main" id="{D9088B41-C8F0-B7F8-8798-02E090882A14}"/>
                </a:ext>
              </a:extLst>
            </p:cNvPr>
            <p:cNvSpPr>
              <a:spLocks noChangeAspect="1"/>
            </p:cNvSpPr>
            <p:nvPr/>
          </p:nvSpPr>
          <p:spPr>
            <a:xfrm rot="17018969">
              <a:off x="5583357" y="853814"/>
              <a:ext cx="379324" cy="197056"/>
            </a:xfrm>
            <a:prstGeom prst="round2SameRect">
              <a:avLst/>
            </a:prstGeom>
            <a:solidFill>
              <a:srgbClr val="663300"/>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Freeform: Shape 61">
              <a:extLst>
                <a:ext uri="{FF2B5EF4-FFF2-40B4-BE49-F238E27FC236}">
                  <a16:creationId xmlns:a16="http://schemas.microsoft.com/office/drawing/2014/main" id="{20A5459F-AAD0-AF43-87CB-5A2856C3E496}"/>
                </a:ext>
              </a:extLst>
            </p:cNvPr>
            <p:cNvSpPr/>
            <p:nvPr/>
          </p:nvSpPr>
          <p:spPr>
            <a:xfrm>
              <a:off x="5076350" y="788730"/>
              <a:ext cx="1112270" cy="1361569"/>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highlight>
                  <a:srgbClr val="008000"/>
                </a:highlight>
              </a:endParaRPr>
            </a:p>
          </p:txBody>
        </p:sp>
        <p:sp>
          <p:nvSpPr>
            <p:cNvPr id="63" name="Oval 735">
              <a:extLst>
                <a:ext uri="{FF2B5EF4-FFF2-40B4-BE49-F238E27FC236}">
                  <a16:creationId xmlns:a16="http://schemas.microsoft.com/office/drawing/2014/main" id="{74681F92-02CB-8ABD-0259-8434FE2F0B4B}"/>
                </a:ext>
              </a:extLst>
            </p:cNvPr>
            <p:cNvSpPr>
              <a:spLocks noChangeArrowheads="1"/>
            </p:cNvSpPr>
            <p:nvPr/>
          </p:nvSpPr>
          <p:spPr bwMode="auto">
            <a:xfrm rot="13144991">
              <a:off x="5414391" y="1267122"/>
              <a:ext cx="667126" cy="541767"/>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n-GB" altLang="en-US" sz="1200" dirty="0">
                <a:solidFill>
                  <a:srgbClr val="FF0000"/>
                </a:solidFill>
                <a:latin typeface="Calibri" panose="020F0502020204030204" pitchFamily="34" charset="0"/>
                <a:cs typeface="Calibri" panose="020F0502020204030204" pitchFamily="34" charset="0"/>
              </a:endParaRPr>
            </a:p>
          </p:txBody>
        </p:sp>
      </p:grpSp>
      <p:grpSp>
        <p:nvGrpSpPr>
          <p:cNvPr id="54272" name="Group 54271">
            <a:extLst>
              <a:ext uri="{FF2B5EF4-FFF2-40B4-BE49-F238E27FC236}">
                <a16:creationId xmlns:a16="http://schemas.microsoft.com/office/drawing/2014/main" id="{583996CB-00C5-B861-428F-03FCD10F4682}"/>
              </a:ext>
            </a:extLst>
          </p:cNvPr>
          <p:cNvGrpSpPr>
            <a:grpSpLocks noChangeAspect="1"/>
          </p:cNvGrpSpPr>
          <p:nvPr/>
        </p:nvGrpSpPr>
        <p:grpSpPr>
          <a:xfrm rot="9920909">
            <a:off x="2277960" y="3025006"/>
            <a:ext cx="711018" cy="648000"/>
            <a:chOff x="4562933" y="762680"/>
            <a:chExt cx="1838107" cy="1675184"/>
          </a:xfrm>
        </p:grpSpPr>
        <p:sp>
          <p:nvSpPr>
            <p:cNvPr id="54273" name="Rectangle: Top Corners Rounded 54272">
              <a:extLst>
                <a:ext uri="{FF2B5EF4-FFF2-40B4-BE49-F238E27FC236}">
                  <a16:creationId xmlns:a16="http://schemas.microsoft.com/office/drawing/2014/main" id="{D3EBC178-8004-E051-5A51-7D63AFCED441}"/>
                </a:ext>
              </a:extLst>
            </p:cNvPr>
            <p:cNvSpPr>
              <a:spLocks/>
            </p:cNvSpPr>
            <p:nvPr/>
          </p:nvSpPr>
          <p:spPr>
            <a:xfrm rot="19049438">
              <a:off x="4917610" y="1562635"/>
              <a:ext cx="398364" cy="305419"/>
            </a:xfrm>
            <a:prstGeom prst="round2SameRect">
              <a:avLst/>
            </a:prstGeom>
            <a:solidFill>
              <a:srgbClr val="663300"/>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74" name="Rectangle: Top Corners Rounded 54273">
              <a:extLst>
                <a:ext uri="{FF2B5EF4-FFF2-40B4-BE49-F238E27FC236}">
                  <a16:creationId xmlns:a16="http://schemas.microsoft.com/office/drawing/2014/main" id="{F9844DCA-E031-2C95-F853-AA565A6502E4}"/>
                </a:ext>
              </a:extLst>
            </p:cNvPr>
            <p:cNvSpPr/>
            <p:nvPr/>
          </p:nvSpPr>
          <p:spPr>
            <a:xfrm rot="5570284">
              <a:off x="6037067" y="1052300"/>
              <a:ext cx="409574" cy="133414"/>
            </a:xfrm>
            <a:prstGeom prst="round2SameRect">
              <a:avLst/>
            </a:prstGeom>
            <a:solidFill>
              <a:srgbClr val="417747"/>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81" name="Rectangle: Top Corners Rounded 54280">
              <a:extLst>
                <a:ext uri="{FF2B5EF4-FFF2-40B4-BE49-F238E27FC236}">
                  <a16:creationId xmlns:a16="http://schemas.microsoft.com/office/drawing/2014/main" id="{87FF1F73-B8A1-E605-D4E6-4AA9F63650EC}"/>
                </a:ext>
              </a:extLst>
            </p:cNvPr>
            <p:cNvSpPr/>
            <p:nvPr/>
          </p:nvSpPr>
          <p:spPr>
            <a:xfrm rot="5938638">
              <a:off x="5638090" y="1885699"/>
              <a:ext cx="345491" cy="229908"/>
            </a:xfrm>
            <a:prstGeom prst="round2SameRect">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83" name="Rectangle 54282">
              <a:extLst>
                <a:ext uri="{FF2B5EF4-FFF2-40B4-BE49-F238E27FC236}">
                  <a16:creationId xmlns:a16="http://schemas.microsoft.com/office/drawing/2014/main" id="{400C3105-EE81-0144-6C93-BFF6BC05AFC5}"/>
                </a:ext>
              </a:extLst>
            </p:cNvPr>
            <p:cNvSpPr/>
            <p:nvPr/>
          </p:nvSpPr>
          <p:spPr>
            <a:xfrm rot="176029">
              <a:off x="6317621" y="969205"/>
              <a:ext cx="83419" cy="299602"/>
            </a:xfrm>
            <a:prstGeom prst="rect">
              <a:avLst/>
            </a:prstGeom>
            <a:solidFill>
              <a:schemeClr val="tx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85" name="Freeform: Shape 54284">
              <a:extLst>
                <a:ext uri="{FF2B5EF4-FFF2-40B4-BE49-F238E27FC236}">
                  <a16:creationId xmlns:a16="http://schemas.microsoft.com/office/drawing/2014/main" id="{9CF3B905-0712-4A79-A20F-864C1A1EB070}"/>
                </a:ext>
              </a:extLst>
            </p:cNvPr>
            <p:cNvSpPr>
              <a:spLocks noChangeAspect="1"/>
            </p:cNvSpPr>
            <p:nvPr/>
          </p:nvSpPr>
          <p:spPr>
            <a:xfrm rot="327460">
              <a:off x="4562933" y="1001784"/>
              <a:ext cx="1269240" cy="1436080"/>
            </a:xfrm>
            <a:custGeom>
              <a:avLst/>
              <a:gdLst>
                <a:gd name="connsiteX0" fmla="*/ 0 w 2580640"/>
                <a:gd name="connsiteY0" fmla="*/ 3017520 h 3108960"/>
                <a:gd name="connsiteX1" fmla="*/ 762000 w 2580640"/>
                <a:gd name="connsiteY1" fmla="*/ 2133600 h 3108960"/>
                <a:gd name="connsiteX2" fmla="*/ 782320 w 2580640"/>
                <a:gd name="connsiteY2" fmla="*/ 1859280 h 3108960"/>
                <a:gd name="connsiteX3" fmla="*/ 2286000 w 2580640"/>
                <a:gd name="connsiteY3" fmla="*/ 0 h 3108960"/>
                <a:gd name="connsiteX4" fmla="*/ 2580640 w 2580640"/>
                <a:gd name="connsiteY4" fmla="*/ 264160 h 3108960"/>
                <a:gd name="connsiteX5" fmla="*/ 1087120 w 2580640"/>
                <a:gd name="connsiteY5" fmla="*/ 2103120 h 3108960"/>
                <a:gd name="connsiteX6" fmla="*/ 894080 w 2580640"/>
                <a:gd name="connsiteY6" fmla="*/ 2174240 h 3108960"/>
                <a:gd name="connsiteX7" fmla="*/ 111760 w 2580640"/>
                <a:gd name="connsiteY7" fmla="*/ 3108960 h 3108960"/>
                <a:gd name="connsiteX8" fmla="*/ 0 w 2580640"/>
                <a:gd name="connsiteY8" fmla="*/ 3017520 h 310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0" h="3108960">
                  <a:moveTo>
                    <a:pt x="0" y="3017520"/>
                  </a:moveTo>
                  <a:lnTo>
                    <a:pt x="762000" y="2133600"/>
                  </a:lnTo>
                  <a:lnTo>
                    <a:pt x="782320" y="1859280"/>
                  </a:lnTo>
                  <a:lnTo>
                    <a:pt x="2286000" y="0"/>
                  </a:lnTo>
                  <a:lnTo>
                    <a:pt x="2580640" y="264160"/>
                  </a:lnTo>
                  <a:lnTo>
                    <a:pt x="1087120" y="2103120"/>
                  </a:lnTo>
                  <a:lnTo>
                    <a:pt x="894080" y="2174240"/>
                  </a:lnTo>
                  <a:lnTo>
                    <a:pt x="111760" y="3108960"/>
                  </a:lnTo>
                  <a:lnTo>
                    <a:pt x="0" y="3017520"/>
                  </a:lnTo>
                  <a:close/>
                </a:path>
              </a:pathLst>
            </a:cu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287" name="Rectangle: Top Corners Rounded 54286">
              <a:extLst>
                <a:ext uri="{FF2B5EF4-FFF2-40B4-BE49-F238E27FC236}">
                  <a16:creationId xmlns:a16="http://schemas.microsoft.com/office/drawing/2014/main" id="{BE94EA47-0643-A94C-226D-3F109B6E6E9A}"/>
                </a:ext>
              </a:extLst>
            </p:cNvPr>
            <p:cNvSpPr>
              <a:spLocks noChangeAspect="1"/>
            </p:cNvSpPr>
            <p:nvPr/>
          </p:nvSpPr>
          <p:spPr>
            <a:xfrm rot="17018969">
              <a:off x="5583357" y="853814"/>
              <a:ext cx="379324" cy="197056"/>
            </a:xfrm>
            <a:prstGeom prst="round2SameRect">
              <a:avLst/>
            </a:prstGeom>
            <a:solidFill>
              <a:srgbClr val="663300"/>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289" name="Freeform: Shape 54288">
              <a:extLst>
                <a:ext uri="{FF2B5EF4-FFF2-40B4-BE49-F238E27FC236}">
                  <a16:creationId xmlns:a16="http://schemas.microsoft.com/office/drawing/2014/main" id="{6C76EAC7-4096-07CC-EE4A-1D866F5BB56D}"/>
                </a:ext>
              </a:extLst>
            </p:cNvPr>
            <p:cNvSpPr/>
            <p:nvPr/>
          </p:nvSpPr>
          <p:spPr>
            <a:xfrm>
              <a:off x="5076350" y="788730"/>
              <a:ext cx="1112270" cy="1361569"/>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highlight>
                  <a:srgbClr val="008000"/>
                </a:highlight>
              </a:endParaRPr>
            </a:p>
          </p:txBody>
        </p:sp>
        <p:sp>
          <p:nvSpPr>
            <p:cNvPr id="54301" name="Oval 735">
              <a:extLst>
                <a:ext uri="{FF2B5EF4-FFF2-40B4-BE49-F238E27FC236}">
                  <a16:creationId xmlns:a16="http://schemas.microsoft.com/office/drawing/2014/main" id="{BD5EC4B0-D52F-11A6-B2B8-D72743A058C5}"/>
                </a:ext>
              </a:extLst>
            </p:cNvPr>
            <p:cNvSpPr>
              <a:spLocks noChangeArrowheads="1"/>
            </p:cNvSpPr>
            <p:nvPr/>
          </p:nvSpPr>
          <p:spPr bwMode="auto">
            <a:xfrm rot="13144991">
              <a:off x="5414391" y="1267122"/>
              <a:ext cx="667126" cy="541767"/>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n-GB" altLang="en-US" sz="1200" dirty="0">
                <a:solidFill>
                  <a:srgbClr val="FF0000"/>
                </a:solidFill>
                <a:latin typeface="Calibri" panose="020F0502020204030204" pitchFamily="34" charset="0"/>
                <a:cs typeface="Calibri" panose="020F0502020204030204" pitchFamily="34" charset="0"/>
              </a:endParaRPr>
            </a:p>
          </p:txBody>
        </p:sp>
      </p:grpSp>
      <p:sp>
        <p:nvSpPr>
          <p:cNvPr id="54275" name="TextBox 54274">
            <a:extLst>
              <a:ext uri="{FF2B5EF4-FFF2-40B4-BE49-F238E27FC236}">
                <a16:creationId xmlns:a16="http://schemas.microsoft.com/office/drawing/2014/main" id="{00D836E4-BDC4-95C3-46BB-53151A9288E1}"/>
              </a:ext>
            </a:extLst>
          </p:cNvPr>
          <p:cNvSpPr txBox="1"/>
          <p:nvPr/>
        </p:nvSpPr>
        <p:spPr>
          <a:xfrm>
            <a:off x="3083759" y="5657554"/>
            <a:ext cx="6621222" cy="923330"/>
          </a:xfrm>
          <a:prstGeom prst="rect">
            <a:avLst/>
          </a:prstGeom>
          <a:noFill/>
        </p:spPr>
        <p:txBody>
          <a:bodyPr wrap="square" rtlCol="0">
            <a:spAutoFit/>
          </a:bodyPr>
          <a:lstStyle/>
          <a:p>
            <a:r>
              <a:rPr lang="en-US" b="1" dirty="0">
                <a:latin typeface="Century Gothic" panose="020B0502020202020204" pitchFamily="34" charset="0"/>
              </a:rPr>
              <a:t>NB</a:t>
            </a:r>
            <a:r>
              <a:rPr lang="en-US" dirty="0">
                <a:latin typeface="Century Gothic" panose="020B0502020202020204" pitchFamily="34" charset="0"/>
              </a:rPr>
              <a:t>. The wire detector is only necessary if electronic wire detection equipment is available. Otherwise isolation can be carried out by a team of 4. </a:t>
            </a:r>
            <a:endParaRPr lang="en-GB" dirty="0">
              <a:latin typeface="Century Gothic" panose="020B0502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A0F096-4869-472F-B012-09E51A6E6AA1}"/>
              </a:ext>
            </a:extLst>
          </p:cNvPr>
          <p:cNvSpPr>
            <a:spLocks noGrp="1"/>
          </p:cNvSpPr>
          <p:nvPr>
            <p:ph type="title"/>
          </p:nvPr>
        </p:nvSpPr>
        <p:spPr/>
        <p:txBody>
          <a:bodyPr/>
          <a:lstStyle/>
          <a:p>
            <a:pPr>
              <a:defRPr/>
            </a:pPr>
            <a:r>
              <a:rPr lang="en-GB" dirty="0"/>
              <a:t>Isolation Team Configuration With IEDD</a:t>
            </a:r>
          </a:p>
        </p:txBody>
      </p:sp>
      <p:grpSp>
        <p:nvGrpSpPr>
          <p:cNvPr id="56323" name="Group 13">
            <a:extLst>
              <a:ext uri="{FF2B5EF4-FFF2-40B4-BE49-F238E27FC236}">
                <a16:creationId xmlns:a16="http://schemas.microsoft.com/office/drawing/2014/main" id="{3DB5BAC2-29A4-4A26-8CA0-F0DC1F6F73B8}"/>
              </a:ext>
            </a:extLst>
          </p:cNvPr>
          <p:cNvGrpSpPr>
            <a:grpSpLocks/>
          </p:cNvGrpSpPr>
          <p:nvPr/>
        </p:nvGrpSpPr>
        <p:grpSpPr bwMode="auto">
          <a:xfrm>
            <a:off x="4929188" y="4767264"/>
            <a:ext cx="2392362" cy="477837"/>
            <a:chOff x="3362325" y="4365625"/>
            <a:chExt cx="2392363" cy="477640"/>
          </a:xfrm>
        </p:grpSpPr>
        <p:cxnSp>
          <p:nvCxnSpPr>
            <p:cNvPr id="38" name="Straight Arrow Connector 37">
              <a:extLst>
                <a:ext uri="{FF2B5EF4-FFF2-40B4-BE49-F238E27FC236}">
                  <a16:creationId xmlns:a16="http://schemas.microsoft.com/office/drawing/2014/main" id="{0C086ED1-1B04-49B3-AE64-5D78D5D4ED73}"/>
                </a:ext>
              </a:extLst>
            </p:cNvPr>
            <p:cNvCxnSpPr/>
            <p:nvPr/>
          </p:nvCxnSpPr>
          <p:spPr>
            <a:xfrm>
              <a:off x="3362325" y="4365625"/>
              <a:ext cx="2254251" cy="0"/>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56354" name="TextBox 4">
              <a:extLst>
                <a:ext uri="{FF2B5EF4-FFF2-40B4-BE49-F238E27FC236}">
                  <a16:creationId xmlns:a16="http://schemas.microsoft.com/office/drawing/2014/main" id="{E60B4D7F-4613-437C-B356-815377087BED}"/>
                </a:ext>
              </a:extLst>
            </p:cNvPr>
            <p:cNvSpPr txBox="1">
              <a:spLocks noChangeArrowheads="1"/>
            </p:cNvSpPr>
            <p:nvPr/>
          </p:nvSpPr>
          <p:spPr bwMode="auto">
            <a:xfrm>
              <a:off x="3451225" y="4535488"/>
              <a:ext cx="23034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400" b="1">
                  <a:solidFill>
                    <a:srgbClr val="000000"/>
                  </a:solidFill>
                  <a:ea typeface="ＭＳ Ｐゴシック" panose="020B0600070205080204" pitchFamily="34" charset="-128"/>
                </a:rPr>
                <a:t>DIRECTION  OF  TRAVEL</a:t>
              </a:r>
            </a:p>
          </p:txBody>
        </p:sp>
      </p:grpSp>
      <p:sp>
        <p:nvSpPr>
          <p:cNvPr id="56348" name="Rectangle 45">
            <a:extLst>
              <a:ext uri="{FF2B5EF4-FFF2-40B4-BE49-F238E27FC236}">
                <a16:creationId xmlns:a16="http://schemas.microsoft.com/office/drawing/2014/main" id="{127EF8FD-F151-4A55-8A0E-59312DFE5682}"/>
              </a:ext>
            </a:extLst>
          </p:cNvPr>
          <p:cNvSpPr>
            <a:spLocks noChangeArrowheads="1"/>
          </p:cNvSpPr>
          <p:nvPr/>
        </p:nvSpPr>
        <p:spPr bwMode="auto">
          <a:xfrm>
            <a:off x="3224213" y="2854326"/>
            <a:ext cx="10648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HOOK MAN</a:t>
            </a:r>
          </a:p>
        </p:txBody>
      </p:sp>
      <p:sp>
        <p:nvSpPr>
          <p:cNvPr id="56349" name="Rectangle 46">
            <a:extLst>
              <a:ext uri="{FF2B5EF4-FFF2-40B4-BE49-F238E27FC236}">
                <a16:creationId xmlns:a16="http://schemas.microsoft.com/office/drawing/2014/main" id="{718C58C9-B6AD-4F89-892E-D2DE7BC403C8}"/>
              </a:ext>
            </a:extLst>
          </p:cNvPr>
          <p:cNvSpPr>
            <a:spLocks noChangeArrowheads="1"/>
          </p:cNvSpPr>
          <p:nvPr/>
        </p:nvSpPr>
        <p:spPr bwMode="auto">
          <a:xfrm>
            <a:off x="4867409" y="2854326"/>
            <a:ext cx="54859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IEDD</a:t>
            </a:r>
          </a:p>
        </p:txBody>
      </p:sp>
      <p:sp>
        <p:nvSpPr>
          <p:cNvPr id="56350" name="Rectangle 47">
            <a:extLst>
              <a:ext uri="{FF2B5EF4-FFF2-40B4-BE49-F238E27FC236}">
                <a16:creationId xmlns:a16="http://schemas.microsoft.com/office/drawing/2014/main" id="{2255F35F-A777-4F0A-B7B1-A0275DA3FF5F}"/>
              </a:ext>
            </a:extLst>
          </p:cNvPr>
          <p:cNvSpPr>
            <a:spLocks noChangeArrowheads="1"/>
          </p:cNvSpPr>
          <p:nvPr/>
        </p:nvSpPr>
        <p:spPr bwMode="auto">
          <a:xfrm>
            <a:off x="6118461" y="2847976"/>
            <a:ext cx="12383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TEAM LEADER</a:t>
            </a:r>
          </a:p>
        </p:txBody>
      </p:sp>
      <p:sp>
        <p:nvSpPr>
          <p:cNvPr id="56351" name="Rectangle 48">
            <a:extLst>
              <a:ext uri="{FF2B5EF4-FFF2-40B4-BE49-F238E27FC236}">
                <a16:creationId xmlns:a16="http://schemas.microsoft.com/office/drawing/2014/main" id="{134DD312-AC3E-464F-AF8D-CBD7F84750FA}"/>
              </a:ext>
            </a:extLst>
          </p:cNvPr>
          <p:cNvSpPr>
            <a:spLocks noChangeArrowheads="1"/>
          </p:cNvSpPr>
          <p:nvPr/>
        </p:nvSpPr>
        <p:spPr bwMode="auto">
          <a:xfrm>
            <a:off x="7656873" y="2854326"/>
            <a:ext cx="10648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HOOK MAN</a:t>
            </a:r>
          </a:p>
        </p:txBody>
      </p:sp>
      <p:sp>
        <p:nvSpPr>
          <p:cNvPr id="56352" name="Rectangle 49">
            <a:extLst>
              <a:ext uri="{FF2B5EF4-FFF2-40B4-BE49-F238E27FC236}">
                <a16:creationId xmlns:a16="http://schemas.microsoft.com/office/drawing/2014/main" id="{7CA60A3E-019F-4D74-8771-651FAD3D0110}"/>
              </a:ext>
            </a:extLst>
          </p:cNvPr>
          <p:cNvSpPr>
            <a:spLocks noChangeArrowheads="1"/>
          </p:cNvSpPr>
          <p:nvPr/>
        </p:nvSpPr>
        <p:spPr bwMode="auto">
          <a:xfrm>
            <a:off x="9049224" y="2854326"/>
            <a:ext cx="11171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PATHFINDER</a:t>
            </a:r>
          </a:p>
        </p:txBody>
      </p:sp>
      <p:grpSp>
        <p:nvGrpSpPr>
          <p:cNvPr id="56325" name="Group 12">
            <a:extLst>
              <a:ext uri="{FF2B5EF4-FFF2-40B4-BE49-F238E27FC236}">
                <a16:creationId xmlns:a16="http://schemas.microsoft.com/office/drawing/2014/main" id="{11600750-8B9E-42EA-8880-107B50692972}"/>
              </a:ext>
            </a:extLst>
          </p:cNvPr>
          <p:cNvGrpSpPr>
            <a:grpSpLocks/>
          </p:cNvGrpSpPr>
          <p:nvPr/>
        </p:nvGrpSpPr>
        <p:grpSpPr bwMode="auto">
          <a:xfrm>
            <a:off x="4060826" y="3965575"/>
            <a:ext cx="696913" cy="325438"/>
            <a:chOff x="1475656" y="3927476"/>
            <a:chExt cx="819869" cy="375966"/>
          </a:xfrm>
        </p:grpSpPr>
        <p:cxnSp>
          <p:nvCxnSpPr>
            <p:cNvPr id="52" name="Straight Arrow Connector 51">
              <a:extLst>
                <a:ext uri="{FF2B5EF4-FFF2-40B4-BE49-F238E27FC236}">
                  <a16:creationId xmlns:a16="http://schemas.microsoft.com/office/drawing/2014/main" id="{A33F6680-54AA-4AA6-873E-6849C3E7AEA9}"/>
                </a:ext>
              </a:extLst>
            </p:cNvPr>
            <p:cNvCxnSpPr/>
            <p:nvPr/>
          </p:nvCxnSpPr>
          <p:spPr>
            <a:xfrm>
              <a:off x="1475656" y="3927476"/>
              <a:ext cx="819869" cy="0"/>
            </a:xfrm>
            <a:prstGeom prst="straightConnector1">
              <a:avLst/>
            </a:prstGeom>
            <a:ln w="28575">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56342" name="TextBox 5">
              <a:extLst>
                <a:ext uri="{FF2B5EF4-FFF2-40B4-BE49-F238E27FC236}">
                  <a16:creationId xmlns:a16="http://schemas.microsoft.com/office/drawing/2014/main" id="{949036E5-069B-4DE9-880E-8CBC38CE132F}"/>
                </a:ext>
              </a:extLst>
            </p:cNvPr>
            <p:cNvSpPr txBox="1">
              <a:spLocks noChangeArrowheads="1"/>
            </p:cNvSpPr>
            <p:nvPr/>
          </p:nvSpPr>
          <p:spPr bwMode="auto">
            <a:xfrm>
              <a:off x="1524435" y="3948113"/>
              <a:ext cx="722312" cy="355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400">
                  <a:solidFill>
                    <a:srgbClr val="000000"/>
                  </a:solidFill>
                  <a:ea typeface="ＭＳ Ｐゴシック" panose="020B0600070205080204" pitchFamily="34" charset="-128"/>
                </a:rPr>
                <a:t>10m</a:t>
              </a:r>
            </a:p>
          </p:txBody>
        </p:sp>
      </p:grpSp>
      <p:grpSp>
        <p:nvGrpSpPr>
          <p:cNvPr id="56326" name="Group 20">
            <a:extLst>
              <a:ext uri="{FF2B5EF4-FFF2-40B4-BE49-F238E27FC236}">
                <a16:creationId xmlns:a16="http://schemas.microsoft.com/office/drawing/2014/main" id="{4DA0B408-7805-4C0C-BA9A-35D93DF50B01}"/>
              </a:ext>
            </a:extLst>
          </p:cNvPr>
          <p:cNvGrpSpPr>
            <a:grpSpLocks/>
          </p:cNvGrpSpPr>
          <p:nvPr/>
        </p:nvGrpSpPr>
        <p:grpSpPr bwMode="auto">
          <a:xfrm>
            <a:off x="5510213" y="3959225"/>
            <a:ext cx="696912" cy="325438"/>
            <a:chOff x="1475656" y="3927476"/>
            <a:chExt cx="819869" cy="375966"/>
          </a:xfrm>
        </p:grpSpPr>
        <p:cxnSp>
          <p:nvCxnSpPr>
            <p:cNvPr id="55" name="Straight Arrow Connector 54">
              <a:extLst>
                <a:ext uri="{FF2B5EF4-FFF2-40B4-BE49-F238E27FC236}">
                  <a16:creationId xmlns:a16="http://schemas.microsoft.com/office/drawing/2014/main" id="{D12263B4-98B5-4EC6-9A4E-B60CE36F64AA}"/>
                </a:ext>
              </a:extLst>
            </p:cNvPr>
            <p:cNvCxnSpPr/>
            <p:nvPr/>
          </p:nvCxnSpPr>
          <p:spPr>
            <a:xfrm>
              <a:off x="1475656" y="3927476"/>
              <a:ext cx="819869" cy="0"/>
            </a:xfrm>
            <a:prstGeom prst="straightConnector1">
              <a:avLst/>
            </a:prstGeom>
            <a:ln w="28575">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56340" name="TextBox 22">
              <a:extLst>
                <a:ext uri="{FF2B5EF4-FFF2-40B4-BE49-F238E27FC236}">
                  <a16:creationId xmlns:a16="http://schemas.microsoft.com/office/drawing/2014/main" id="{99912613-CB78-45F1-87F9-E7CAC89C3D3E}"/>
                </a:ext>
              </a:extLst>
            </p:cNvPr>
            <p:cNvSpPr txBox="1">
              <a:spLocks noChangeArrowheads="1"/>
            </p:cNvSpPr>
            <p:nvPr/>
          </p:nvSpPr>
          <p:spPr bwMode="auto">
            <a:xfrm>
              <a:off x="1524436" y="3948113"/>
              <a:ext cx="722312" cy="355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400">
                  <a:solidFill>
                    <a:srgbClr val="000000"/>
                  </a:solidFill>
                  <a:ea typeface="ＭＳ Ｐゴシック" panose="020B0600070205080204" pitchFamily="34" charset="-128"/>
                </a:rPr>
                <a:t>10m</a:t>
              </a:r>
            </a:p>
          </p:txBody>
        </p:sp>
      </p:grpSp>
      <p:grpSp>
        <p:nvGrpSpPr>
          <p:cNvPr id="56327" name="Group 23">
            <a:extLst>
              <a:ext uri="{FF2B5EF4-FFF2-40B4-BE49-F238E27FC236}">
                <a16:creationId xmlns:a16="http://schemas.microsoft.com/office/drawing/2014/main" id="{926D5ADB-2BFA-4B47-A0A4-44823CC9F733}"/>
              </a:ext>
            </a:extLst>
          </p:cNvPr>
          <p:cNvGrpSpPr>
            <a:grpSpLocks/>
          </p:cNvGrpSpPr>
          <p:nvPr/>
        </p:nvGrpSpPr>
        <p:grpSpPr bwMode="auto">
          <a:xfrm>
            <a:off x="7046913" y="3965575"/>
            <a:ext cx="696912" cy="325438"/>
            <a:chOff x="1475656" y="3927476"/>
            <a:chExt cx="819869" cy="375966"/>
          </a:xfrm>
        </p:grpSpPr>
        <p:cxnSp>
          <p:nvCxnSpPr>
            <p:cNvPr id="58" name="Straight Arrow Connector 57">
              <a:extLst>
                <a:ext uri="{FF2B5EF4-FFF2-40B4-BE49-F238E27FC236}">
                  <a16:creationId xmlns:a16="http://schemas.microsoft.com/office/drawing/2014/main" id="{F133911C-80A5-40B5-B2BD-C9DC5D810A23}"/>
                </a:ext>
              </a:extLst>
            </p:cNvPr>
            <p:cNvCxnSpPr/>
            <p:nvPr/>
          </p:nvCxnSpPr>
          <p:spPr>
            <a:xfrm>
              <a:off x="1475656" y="3927476"/>
              <a:ext cx="819869" cy="0"/>
            </a:xfrm>
            <a:prstGeom prst="straightConnector1">
              <a:avLst/>
            </a:prstGeom>
            <a:ln w="28575">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56338" name="TextBox 25">
              <a:extLst>
                <a:ext uri="{FF2B5EF4-FFF2-40B4-BE49-F238E27FC236}">
                  <a16:creationId xmlns:a16="http://schemas.microsoft.com/office/drawing/2014/main" id="{87F8F938-79E5-47B3-9B99-48531D15CC0C}"/>
                </a:ext>
              </a:extLst>
            </p:cNvPr>
            <p:cNvSpPr txBox="1">
              <a:spLocks noChangeArrowheads="1"/>
            </p:cNvSpPr>
            <p:nvPr/>
          </p:nvSpPr>
          <p:spPr bwMode="auto">
            <a:xfrm>
              <a:off x="1524436" y="3948113"/>
              <a:ext cx="722312" cy="355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400">
                  <a:solidFill>
                    <a:srgbClr val="000000"/>
                  </a:solidFill>
                  <a:ea typeface="ＭＳ Ｐゴシック" panose="020B0600070205080204" pitchFamily="34" charset="-128"/>
                </a:rPr>
                <a:t>10m</a:t>
              </a:r>
            </a:p>
          </p:txBody>
        </p:sp>
      </p:grpSp>
      <p:grpSp>
        <p:nvGrpSpPr>
          <p:cNvPr id="56328" name="Group 26">
            <a:extLst>
              <a:ext uri="{FF2B5EF4-FFF2-40B4-BE49-F238E27FC236}">
                <a16:creationId xmlns:a16="http://schemas.microsoft.com/office/drawing/2014/main" id="{91B539F9-5D52-47EA-B978-1D34A9593C96}"/>
              </a:ext>
            </a:extLst>
          </p:cNvPr>
          <p:cNvGrpSpPr>
            <a:grpSpLocks/>
          </p:cNvGrpSpPr>
          <p:nvPr/>
        </p:nvGrpSpPr>
        <p:grpSpPr bwMode="auto">
          <a:xfrm>
            <a:off x="8450263" y="3959225"/>
            <a:ext cx="696912" cy="325438"/>
            <a:chOff x="1475656" y="3927476"/>
            <a:chExt cx="819869" cy="375966"/>
          </a:xfrm>
        </p:grpSpPr>
        <p:cxnSp>
          <p:nvCxnSpPr>
            <p:cNvPr id="61" name="Straight Arrow Connector 60">
              <a:extLst>
                <a:ext uri="{FF2B5EF4-FFF2-40B4-BE49-F238E27FC236}">
                  <a16:creationId xmlns:a16="http://schemas.microsoft.com/office/drawing/2014/main" id="{200B6DEE-6D4B-469C-A2C3-C9424CDE23F6}"/>
                </a:ext>
              </a:extLst>
            </p:cNvPr>
            <p:cNvCxnSpPr/>
            <p:nvPr/>
          </p:nvCxnSpPr>
          <p:spPr>
            <a:xfrm>
              <a:off x="1475656" y="3927476"/>
              <a:ext cx="819869" cy="0"/>
            </a:xfrm>
            <a:prstGeom prst="straightConnector1">
              <a:avLst/>
            </a:prstGeom>
            <a:ln w="28575">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56336" name="TextBox 28">
              <a:extLst>
                <a:ext uri="{FF2B5EF4-FFF2-40B4-BE49-F238E27FC236}">
                  <a16:creationId xmlns:a16="http://schemas.microsoft.com/office/drawing/2014/main" id="{BBD37973-9AF6-432F-92F5-7520A1BC3837}"/>
                </a:ext>
              </a:extLst>
            </p:cNvPr>
            <p:cNvSpPr txBox="1">
              <a:spLocks noChangeArrowheads="1"/>
            </p:cNvSpPr>
            <p:nvPr/>
          </p:nvSpPr>
          <p:spPr bwMode="auto">
            <a:xfrm>
              <a:off x="1524436" y="3948113"/>
              <a:ext cx="722312" cy="355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400">
                  <a:solidFill>
                    <a:srgbClr val="000000"/>
                  </a:solidFill>
                  <a:ea typeface="ＭＳ Ｐゴシック" panose="020B0600070205080204" pitchFamily="34" charset="-128"/>
                </a:rPr>
                <a:t>10m</a:t>
              </a:r>
            </a:p>
          </p:txBody>
        </p:sp>
      </p:grpSp>
      <p:grpSp>
        <p:nvGrpSpPr>
          <p:cNvPr id="56330" name="Group 12">
            <a:extLst>
              <a:ext uri="{FF2B5EF4-FFF2-40B4-BE49-F238E27FC236}">
                <a16:creationId xmlns:a16="http://schemas.microsoft.com/office/drawing/2014/main" id="{17B05131-152F-4327-91C2-804BDB542A29}"/>
              </a:ext>
            </a:extLst>
          </p:cNvPr>
          <p:cNvGrpSpPr>
            <a:grpSpLocks/>
          </p:cNvGrpSpPr>
          <p:nvPr/>
        </p:nvGrpSpPr>
        <p:grpSpPr bwMode="auto">
          <a:xfrm>
            <a:off x="2660651" y="3975100"/>
            <a:ext cx="696913" cy="325438"/>
            <a:chOff x="1475656" y="3927476"/>
            <a:chExt cx="819869" cy="375966"/>
          </a:xfrm>
        </p:grpSpPr>
        <p:cxnSp>
          <p:nvCxnSpPr>
            <p:cNvPr id="65" name="Straight Arrow Connector 64">
              <a:extLst>
                <a:ext uri="{FF2B5EF4-FFF2-40B4-BE49-F238E27FC236}">
                  <a16:creationId xmlns:a16="http://schemas.microsoft.com/office/drawing/2014/main" id="{ABB46954-F4B7-4265-9D5C-CDF0255238C5}"/>
                </a:ext>
              </a:extLst>
            </p:cNvPr>
            <p:cNvCxnSpPr/>
            <p:nvPr/>
          </p:nvCxnSpPr>
          <p:spPr>
            <a:xfrm>
              <a:off x="1475656" y="3927476"/>
              <a:ext cx="819869" cy="0"/>
            </a:xfrm>
            <a:prstGeom prst="straightConnector1">
              <a:avLst/>
            </a:prstGeom>
            <a:ln w="28575">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56334" name="TextBox 5">
              <a:extLst>
                <a:ext uri="{FF2B5EF4-FFF2-40B4-BE49-F238E27FC236}">
                  <a16:creationId xmlns:a16="http://schemas.microsoft.com/office/drawing/2014/main" id="{D27CE31E-6BD7-4F18-AA83-F4B66E15C669}"/>
                </a:ext>
              </a:extLst>
            </p:cNvPr>
            <p:cNvSpPr txBox="1">
              <a:spLocks noChangeArrowheads="1"/>
            </p:cNvSpPr>
            <p:nvPr/>
          </p:nvSpPr>
          <p:spPr bwMode="auto">
            <a:xfrm>
              <a:off x="1524435" y="3948113"/>
              <a:ext cx="722312" cy="355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400">
                  <a:solidFill>
                    <a:srgbClr val="000000"/>
                  </a:solidFill>
                  <a:ea typeface="ＭＳ Ｐゴシック" panose="020B0600070205080204" pitchFamily="34" charset="-128"/>
                </a:rPr>
                <a:t>10m</a:t>
              </a:r>
            </a:p>
          </p:txBody>
        </p:sp>
      </p:grpSp>
      <p:sp>
        <p:nvSpPr>
          <p:cNvPr id="56331" name="Rectangle 66">
            <a:extLst>
              <a:ext uri="{FF2B5EF4-FFF2-40B4-BE49-F238E27FC236}">
                <a16:creationId xmlns:a16="http://schemas.microsoft.com/office/drawing/2014/main" id="{2F5064B2-1849-40C1-9927-3D5CC90EA082}"/>
              </a:ext>
            </a:extLst>
          </p:cNvPr>
          <p:cNvSpPr>
            <a:spLocks noChangeArrowheads="1"/>
          </p:cNvSpPr>
          <p:nvPr/>
        </p:nvSpPr>
        <p:spPr bwMode="auto">
          <a:xfrm>
            <a:off x="1951039" y="2852739"/>
            <a:ext cx="8969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SECURITY</a:t>
            </a:r>
          </a:p>
        </p:txBody>
      </p:sp>
      <p:sp>
        <p:nvSpPr>
          <p:cNvPr id="68" name="Oval 67">
            <a:extLst>
              <a:ext uri="{FF2B5EF4-FFF2-40B4-BE49-F238E27FC236}">
                <a16:creationId xmlns:a16="http://schemas.microsoft.com/office/drawing/2014/main" id="{E7C7714C-11F5-45FA-992B-E45B67AA6655}"/>
              </a:ext>
            </a:extLst>
          </p:cNvPr>
          <p:cNvSpPr/>
          <p:nvPr/>
        </p:nvSpPr>
        <p:spPr>
          <a:xfrm>
            <a:off x="4583114" y="2781301"/>
            <a:ext cx="1138237" cy="1211263"/>
          </a:xfrm>
          <a:prstGeom prst="ellipse">
            <a:avLst/>
          </a:prstGeom>
          <a:noFill/>
          <a:ln w="28575">
            <a:solidFill>
              <a:srgbClr val="C00000"/>
            </a:solidFill>
            <a:prstDash val="dash"/>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400">
              <a:solidFill>
                <a:prstClr val="white"/>
              </a:solidFill>
            </a:endParaRPr>
          </a:p>
        </p:txBody>
      </p:sp>
      <p:grpSp>
        <p:nvGrpSpPr>
          <p:cNvPr id="3" name="Group 10">
            <a:extLst>
              <a:ext uri="{FF2B5EF4-FFF2-40B4-BE49-F238E27FC236}">
                <a16:creationId xmlns:a16="http://schemas.microsoft.com/office/drawing/2014/main" id="{D72F9AD9-1806-BB54-E01D-88DE2E55FD8B}"/>
              </a:ext>
            </a:extLst>
          </p:cNvPr>
          <p:cNvGrpSpPr>
            <a:grpSpLocks noChangeAspect="1"/>
          </p:cNvGrpSpPr>
          <p:nvPr/>
        </p:nvGrpSpPr>
        <p:grpSpPr bwMode="auto">
          <a:xfrm rot="10425753">
            <a:off x="9326329" y="3277778"/>
            <a:ext cx="705198" cy="497004"/>
            <a:chOff x="6914602" y="1244567"/>
            <a:chExt cx="1107160" cy="781110"/>
          </a:xfrm>
        </p:grpSpPr>
        <p:sp>
          <p:nvSpPr>
            <p:cNvPr id="4" name="Rectangle: Top Corners Rounded 3">
              <a:extLst>
                <a:ext uri="{FF2B5EF4-FFF2-40B4-BE49-F238E27FC236}">
                  <a16:creationId xmlns:a16="http://schemas.microsoft.com/office/drawing/2014/main" id="{29DCFE62-F162-79E0-FC78-A129FBB38B50}"/>
                </a:ext>
              </a:extLst>
            </p:cNvPr>
            <p:cNvSpPr/>
            <p:nvPr/>
          </p:nvSpPr>
          <p:spPr>
            <a:xfrm rot="14448026">
              <a:off x="7286424" y="1124565"/>
              <a:ext cx="47635" cy="79128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5" name="Rectangle: Top Corners Rounded 4">
              <a:extLst>
                <a:ext uri="{FF2B5EF4-FFF2-40B4-BE49-F238E27FC236}">
                  <a16:creationId xmlns:a16="http://schemas.microsoft.com/office/drawing/2014/main" id="{F375D11D-A854-40FA-F690-A0DE1AD93D6E}"/>
                </a:ext>
              </a:extLst>
            </p:cNvPr>
            <p:cNvSpPr>
              <a:spLocks noChangeAspect="1"/>
            </p:cNvSpPr>
            <p:nvPr/>
          </p:nvSpPr>
          <p:spPr>
            <a:xfrm rot="19049438">
              <a:off x="7240087" y="1733854"/>
              <a:ext cx="208647" cy="10626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6" name="Rectangle: Top Corners Rounded 5">
              <a:extLst>
                <a:ext uri="{FF2B5EF4-FFF2-40B4-BE49-F238E27FC236}">
                  <a16:creationId xmlns:a16="http://schemas.microsoft.com/office/drawing/2014/main" id="{B1F3B75E-3F72-BAEE-2EAD-BFB6AC9C71BB}"/>
                </a:ext>
              </a:extLst>
            </p:cNvPr>
            <p:cNvSpPr>
              <a:spLocks noChangeAspect="1"/>
            </p:cNvSpPr>
            <p:nvPr/>
          </p:nvSpPr>
          <p:spPr>
            <a:xfrm rot="17018969">
              <a:off x="7573959" y="1294093"/>
              <a:ext cx="208868" cy="10981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7" name="Rectangle: Top Corners Rounded 6">
              <a:extLst>
                <a:ext uri="{FF2B5EF4-FFF2-40B4-BE49-F238E27FC236}">
                  <a16:creationId xmlns:a16="http://schemas.microsoft.com/office/drawing/2014/main" id="{BBC07FAB-79FB-23F2-5647-A00E76658702}"/>
                </a:ext>
              </a:extLst>
            </p:cNvPr>
            <p:cNvSpPr/>
            <p:nvPr/>
          </p:nvSpPr>
          <p:spPr>
            <a:xfrm rot="5553275">
              <a:off x="7822046" y="1417682"/>
              <a:ext cx="223525" cy="73210"/>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8" name="Rectangle: Top Corners Rounded 7">
              <a:extLst>
                <a:ext uri="{FF2B5EF4-FFF2-40B4-BE49-F238E27FC236}">
                  <a16:creationId xmlns:a16="http://schemas.microsoft.com/office/drawing/2014/main" id="{7A318AC0-62BE-9B5E-5AFA-8C9B6BB7E50F}"/>
                </a:ext>
              </a:extLst>
            </p:cNvPr>
            <p:cNvSpPr/>
            <p:nvPr/>
          </p:nvSpPr>
          <p:spPr>
            <a:xfrm rot="5938638">
              <a:off x="7596496" y="1868176"/>
              <a:ext cx="190545" cy="124457"/>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9" name="Rectangle 8">
              <a:extLst>
                <a:ext uri="{FF2B5EF4-FFF2-40B4-BE49-F238E27FC236}">
                  <a16:creationId xmlns:a16="http://schemas.microsoft.com/office/drawing/2014/main" id="{7635CF1C-A9A4-ED50-DE42-72620331F90E}"/>
                </a:ext>
              </a:extLst>
            </p:cNvPr>
            <p:cNvSpPr/>
            <p:nvPr/>
          </p:nvSpPr>
          <p:spPr>
            <a:xfrm rot="176029">
              <a:off x="7977836" y="1371726"/>
              <a:ext cx="43926" cy="164896"/>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10" name="Freeform: Shape 9">
              <a:extLst>
                <a:ext uri="{FF2B5EF4-FFF2-40B4-BE49-F238E27FC236}">
                  <a16:creationId xmlns:a16="http://schemas.microsoft.com/office/drawing/2014/main" id="{0242F4D2-85D5-C2B8-58BD-06C5A8C85547}"/>
                </a:ext>
              </a:extLst>
            </p:cNvPr>
            <p:cNvSpPr/>
            <p:nvPr/>
          </p:nvSpPr>
          <p:spPr>
            <a:xfrm>
              <a:off x="7285937" y="1272256"/>
              <a:ext cx="607644" cy="747524"/>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11" name="Oval 735">
              <a:extLst>
                <a:ext uri="{FF2B5EF4-FFF2-40B4-BE49-F238E27FC236}">
                  <a16:creationId xmlns:a16="http://schemas.microsoft.com/office/drawing/2014/main" id="{E89BDE81-FC8B-16AD-1F93-42648DDCC7B9}"/>
                </a:ext>
              </a:extLst>
            </p:cNvPr>
            <p:cNvSpPr>
              <a:spLocks noChangeArrowheads="1"/>
            </p:cNvSpPr>
            <p:nvPr/>
          </p:nvSpPr>
          <p:spPr bwMode="auto">
            <a:xfrm rot="13144991">
              <a:off x="7517314" y="1569476"/>
              <a:ext cx="366050" cy="296809"/>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nvGrpSpPr>
          <p:cNvPr id="12" name="Group 11">
            <a:extLst>
              <a:ext uri="{FF2B5EF4-FFF2-40B4-BE49-F238E27FC236}">
                <a16:creationId xmlns:a16="http://schemas.microsoft.com/office/drawing/2014/main" id="{3A74CAF0-A620-C297-62AA-D0719498DA7D}"/>
              </a:ext>
            </a:extLst>
          </p:cNvPr>
          <p:cNvGrpSpPr>
            <a:grpSpLocks noChangeAspect="1"/>
          </p:cNvGrpSpPr>
          <p:nvPr/>
        </p:nvGrpSpPr>
        <p:grpSpPr>
          <a:xfrm rot="10800000">
            <a:off x="7850088" y="3280005"/>
            <a:ext cx="694185" cy="496800"/>
            <a:chOff x="4826832" y="2657892"/>
            <a:chExt cx="1252103" cy="896079"/>
          </a:xfrm>
        </p:grpSpPr>
        <p:grpSp>
          <p:nvGrpSpPr>
            <p:cNvPr id="13" name="Group 12">
              <a:extLst>
                <a:ext uri="{FF2B5EF4-FFF2-40B4-BE49-F238E27FC236}">
                  <a16:creationId xmlns:a16="http://schemas.microsoft.com/office/drawing/2014/main" id="{705767F3-86AA-27F1-CD49-1111D538AFCD}"/>
                </a:ext>
              </a:extLst>
            </p:cNvPr>
            <p:cNvGrpSpPr>
              <a:grpSpLocks noChangeAspect="1"/>
            </p:cNvGrpSpPr>
            <p:nvPr/>
          </p:nvGrpSpPr>
          <p:grpSpPr>
            <a:xfrm rot="2896707">
              <a:off x="5193856" y="2587667"/>
              <a:ext cx="178482" cy="912529"/>
              <a:chOff x="4377257" y="1857737"/>
              <a:chExt cx="220730" cy="1128531"/>
            </a:xfrm>
          </p:grpSpPr>
          <p:sp>
            <p:nvSpPr>
              <p:cNvPr id="22" name="Arrow: Pentagon 21">
                <a:extLst>
                  <a:ext uri="{FF2B5EF4-FFF2-40B4-BE49-F238E27FC236}">
                    <a16:creationId xmlns:a16="http://schemas.microsoft.com/office/drawing/2014/main" id="{D3D42709-9885-258A-4E16-A69475565310}"/>
                  </a:ext>
                </a:extLst>
              </p:cNvPr>
              <p:cNvSpPr/>
              <p:nvPr/>
            </p:nvSpPr>
            <p:spPr bwMode="auto">
              <a:xfrm rot="19950939">
                <a:off x="4381987" y="2907954"/>
                <a:ext cx="216000" cy="28800"/>
              </a:xfrm>
              <a:prstGeom prst="homePlat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nvGrpSpPr>
              <p:cNvPr id="23" name="Group 22">
                <a:extLst>
                  <a:ext uri="{FF2B5EF4-FFF2-40B4-BE49-F238E27FC236}">
                    <a16:creationId xmlns:a16="http://schemas.microsoft.com/office/drawing/2014/main" id="{16E72750-1879-987F-4670-953E569F09F2}"/>
                  </a:ext>
                </a:extLst>
              </p:cNvPr>
              <p:cNvGrpSpPr>
                <a:grpSpLocks noChangeAspect="1"/>
              </p:cNvGrpSpPr>
              <p:nvPr/>
            </p:nvGrpSpPr>
            <p:grpSpPr>
              <a:xfrm>
                <a:off x="4377257" y="1857737"/>
                <a:ext cx="55848" cy="1128531"/>
                <a:chOff x="4187004" y="1857737"/>
                <a:chExt cx="330249" cy="2343873"/>
              </a:xfrm>
            </p:grpSpPr>
            <p:sp>
              <p:nvSpPr>
                <p:cNvPr id="24" name="Cylinder 23">
                  <a:extLst>
                    <a:ext uri="{FF2B5EF4-FFF2-40B4-BE49-F238E27FC236}">
                      <a16:creationId xmlns:a16="http://schemas.microsoft.com/office/drawing/2014/main" id="{909B8DD7-A17D-D32C-C404-9E37535CBA90}"/>
                    </a:ext>
                  </a:extLst>
                </p:cNvPr>
                <p:cNvSpPr/>
                <p:nvPr/>
              </p:nvSpPr>
              <p:spPr bwMode="auto">
                <a:xfrm>
                  <a:off x="4195823" y="1857737"/>
                  <a:ext cx="318304" cy="2343873"/>
                </a:xfrm>
                <a:prstGeom prst="can">
                  <a:avLst/>
                </a:prstGeom>
                <a:solidFill>
                  <a:srgbClr val="9966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25" name="Block Arc 24">
                  <a:extLst>
                    <a:ext uri="{FF2B5EF4-FFF2-40B4-BE49-F238E27FC236}">
                      <a16:creationId xmlns:a16="http://schemas.microsoft.com/office/drawing/2014/main" id="{0E84F929-5178-F7DA-5C2E-E0338F62A4F3}"/>
                    </a:ext>
                  </a:extLst>
                </p:cNvPr>
                <p:cNvSpPr/>
                <p:nvPr/>
              </p:nvSpPr>
              <p:spPr bwMode="auto">
                <a:xfrm rot="11002191">
                  <a:off x="4192697" y="209868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26" name="Block Arc 25">
                  <a:extLst>
                    <a:ext uri="{FF2B5EF4-FFF2-40B4-BE49-F238E27FC236}">
                      <a16:creationId xmlns:a16="http://schemas.microsoft.com/office/drawing/2014/main" id="{9BCB8E82-EBA5-9C27-A3CB-89400577AF79}"/>
                    </a:ext>
                  </a:extLst>
                </p:cNvPr>
                <p:cNvSpPr/>
                <p:nvPr/>
              </p:nvSpPr>
              <p:spPr bwMode="auto">
                <a:xfrm rot="11002191">
                  <a:off x="4187005" y="215655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27" name="Block Arc 26">
                  <a:extLst>
                    <a:ext uri="{FF2B5EF4-FFF2-40B4-BE49-F238E27FC236}">
                      <a16:creationId xmlns:a16="http://schemas.microsoft.com/office/drawing/2014/main" id="{1B105A88-A588-C1B3-DD10-DB01874C1140}"/>
                    </a:ext>
                  </a:extLst>
                </p:cNvPr>
                <p:cNvSpPr/>
                <p:nvPr/>
              </p:nvSpPr>
              <p:spPr bwMode="auto">
                <a:xfrm rot="11002191">
                  <a:off x="4192696" y="204080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28" name="Block Arc 27">
                  <a:extLst>
                    <a:ext uri="{FF2B5EF4-FFF2-40B4-BE49-F238E27FC236}">
                      <a16:creationId xmlns:a16="http://schemas.microsoft.com/office/drawing/2014/main" id="{06D7BAC8-F409-E3AF-E026-A0542C7CC7D1}"/>
                    </a:ext>
                  </a:extLst>
                </p:cNvPr>
                <p:cNvSpPr/>
                <p:nvPr/>
              </p:nvSpPr>
              <p:spPr bwMode="auto">
                <a:xfrm rot="11002191">
                  <a:off x="4187004" y="1982935"/>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29" name="Block Arc 28">
                  <a:extLst>
                    <a:ext uri="{FF2B5EF4-FFF2-40B4-BE49-F238E27FC236}">
                      <a16:creationId xmlns:a16="http://schemas.microsoft.com/office/drawing/2014/main" id="{7E948BB2-76BC-1E0F-15DB-F8BBA43625EB}"/>
                    </a:ext>
                  </a:extLst>
                </p:cNvPr>
                <p:cNvSpPr/>
                <p:nvPr/>
              </p:nvSpPr>
              <p:spPr bwMode="auto">
                <a:xfrm rot="11002191">
                  <a:off x="4187006" y="221442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30" name="Block Arc 29">
                  <a:extLst>
                    <a:ext uri="{FF2B5EF4-FFF2-40B4-BE49-F238E27FC236}">
                      <a16:creationId xmlns:a16="http://schemas.microsoft.com/office/drawing/2014/main" id="{97EC0840-B550-201E-6409-4880EB06E78E}"/>
                    </a:ext>
                  </a:extLst>
                </p:cNvPr>
                <p:cNvSpPr/>
                <p:nvPr/>
              </p:nvSpPr>
              <p:spPr bwMode="auto">
                <a:xfrm rot="11002191">
                  <a:off x="4187004" y="2272286"/>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grpSp>
        <p:grpSp>
          <p:nvGrpSpPr>
            <p:cNvPr id="14" name="Group 10">
              <a:extLst>
                <a:ext uri="{FF2B5EF4-FFF2-40B4-BE49-F238E27FC236}">
                  <a16:creationId xmlns:a16="http://schemas.microsoft.com/office/drawing/2014/main" id="{78356124-F153-679A-998E-5242B98E0E94}"/>
                </a:ext>
              </a:extLst>
            </p:cNvPr>
            <p:cNvGrpSpPr>
              <a:grpSpLocks noChangeAspect="1"/>
            </p:cNvGrpSpPr>
            <p:nvPr/>
          </p:nvGrpSpPr>
          <p:grpSpPr bwMode="auto">
            <a:xfrm rot="20439453">
              <a:off x="5192193" y="2657892"/>
              <a:ext cx="886742" cy="896079"/>
              <a:chOff x="7240087" y="1244567"/>
              <a:chExt cx="772165" cy="781110"/>
            </a:xfrm>
          </p:grpSpPr>
          <p:sp>
            <p:nvSpPr>
              <p:cNvPr id="15" name="Rectangle: Top Corners Rounded 14">
                <a:extLst>
                  <a:ext uri="{FF2B5EF4-FFF2-40B4-BE49-F238E27FC236}">
                    <a16:creationId xmlns:a16="http://schemas.microsoft.com/office/drawing/2014/main" id="{937CF03F-59E8-8C1A-BE56-42321DB5826C}"/>
                  </a:ext>
                </a:extLst>
              </p:cNvPr>
              <p:cNvSpPr>
                <a:spLocks noChangeAspect="1"/>
              </p:cNvSpPr>
              <p:nvPr/>
            </p:nvSpPr>
            <p:spPr>
              <a:xfrm rot="19049438">
                <a:off x="7240087" y="1733854"/>
                <a:ext cx="208647" cy="10626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16" name="Rectangle: Top Corners Rounded 15">
                <a:extLst>
                  <a:ext uri="{FF2B5EF4-FFF2-40B4-BE49-F238E27FC236}">
                    <a16:creationId xmlns:a16="http://schemas.microsoft.com/office/drawing/2014/main" id="{448CE0F9-F7D2-F5EC-F2CC-469684A82BD6}"/>
                  </a:ext>
                </a:extLst>
              </p:cNvPr>
              <p:cNvSpPr>
                <a:spLocks noChangeAspect="1"/>
              </p:cNvSpPr>
              <p:nvPr/>
            </p:nvSpPr>
            <p:spPr>
              <a:xfrm rot="17018969">
                <a:off x="7573959" y="1294093"/>
                <a:ext cx="208868" cy="10981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17" name="Rectangle: Top Corners Rounded 16">
                <a:extLst>
                  <a:ext uri="{FF2B5EF4-FFF2-40B4-BE49-F238E27FC236}">
                    <a16:creationId xmlns:a16="http://schemas.microsoft.com/office/drawing/2014/main" id="{A65873BC-F9E7-B5A5-2183-B04939C00F56}"/>
                  </a:ext>
                </a:extLst>
              </p:cNvPr>
              <p:cNvSpPr/>
              <p:nvPr/>
            </p:nvSpPr>
            <p:spPr>
              <a:xfrm rot="5601641">
                <a:off x="7812537" y="1414340"/>
                <a:ext cx="223525" cy="73210"/>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18" name="Rectangle: Top Corners Rounded 17">
                <a:extLst>
                  <a:ext uri="{FF2B5EF4-FFF2-40B4-BE49-F238E27FC236}">
                    <a16:creationId xmlns:a16="http://schemas.microsoft.com/office/drawing/2014/main" id="{C4A1C8EB-D782-F1DF-E775-C8C23E4006F6}"/>
                  </a:ext>
                </a:extLst>
              </p:cNvPr>
              <p:cNvSpPr/>
              <p:nvPr/>
            </p:nvSpPr>
            <p:spPr>
              <a:xfrm rot="5938638">
                <a:off x="7596496" y="1868176"/>
                <a:ext cx="190545" cy="124457"/>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19" name="Rectangle 18">
                <a:extLst>
                  <a:ext uri="{FF2B5EF4-FFF2-40B4-BE49-F238E27FC236}">
                    <a16:creationId xmlns:a16="http://schemas.microsoft.com/office/drawing/2014/main" id="{B630F7B0-C81C-A845-795B-5E716F697CA6}"/>
                  </a:ext>
                </a:extLst>
              </p:cNvPr>
              <p:cNvSpPr/>
              <p:nvPr/>
            </p:nvSpPr>
            <p:spPr>
              <a:xfrm rot="176029">
                <a:off x="7968326" y="1368384"/>
                <a:ext cx="43926" cy="164896"/>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20" name="Freeform: Shape 19">
                <a:extLst>
                  <a:ext uri="{FF2B5EF4-FFF2-40B4-BE49-F238E27FC236}">
                    <a16:creationId xmlns:a16="http://schemas.microsoft.com/office/drawing/2014/main" id="{D54BB0B7-DBE4-B7F1-68C8-DB9039AEF42D}"/>
                  </a:ext>
                </a:extLst>
              </p:cNvPr>
              <p:cNvSpPr/>
              <p:nvPr/>
            </p:nvSpPr>
            <p:spPr>
              <a:xfrm>
                <a:off x="7285937" y="1272256"/>
                <a:ext cx="607644" cy="747524"/>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21" name="Oval 735">
                <a:extLst>
                  <a:ext uri="{FF2B5EF4-FFF2-40B4-BE49-F238E27FC236}">
                    <a16:creationId xmlns:a16="http://schemas.microsoft.com/office/drawing/2014/main" id="{237F75F9-FFB9-E8EC-A520-FF3676FC3E6A}"/>
                  </a:ext>
                </a:extLst>
              </p:cNvPr>
              <p:cNvSpPr>
                <a:spLocks noChangeArrowheads="1"/>
              </p:cNvSpPr>
              <p:nvPr/>
            </p:nvSpPr>
            <p:spPr bwMode="auto">
              <a:xfrm rot="13144991">
                <a:off x="7517314" y="1569476"/>
                <a:ext cx="366050" cy="296809"/>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grpSp>
        <p:nvGrpSpPr>
          <p:cNvPr id="31" name="Group 30">
            <a:extLst>
              <a:ext uri="{FF2B5EF4-FFF2-40B4-BE49-F238E27FC236}">
                <a16:creationId xmlns:a16="http://schemas.microsoft.com/office/drawing/2014/main" id="{238667C1-6634-AE5B-DB44-EA0535C77368}"/>
              </a:ext>
            </a:extLst>
          </p:cNvPr>
          <p:cNvGrpSpPr>
            <a:grpSpLocks noChangeAspect="1"/>
          </p:cNvGrpSpPr>
          <p:nvPr/>
        </p:nvGrpSpPr>
        <p:grpSpPr>
          <a:xfrm rot="10800000">
            <a:off x="3431706" y="3281761"/>
            <a:ext cx="694185" cy="496800"/>
            <a:chOff x="4826832" y="2657892"/>
            <a:chExt cx="1252103" cy="896079"/>
          </a:xfrm>
        </p:grpSpPr>
        <p:grpSp>
          <p:nvGrpSpPr>
            <p:cNvPr id="32" name="Group 31">
              <a:extLst>
                <a:ext uri="{FF2B5EF4-FFF2-40B4-BE49-F238E27FC236}">
                  <a16:creationId xmlns:a16="http://schemas.microsoft.com/office/drawing/2014/main" id="{A2863601-30EB-4624-1DA6-39B02FBD4BCD}"/>
                </a:ext>
              </a:extLst>
            </p:cNvPr>
            <p:cNvGrpSpPr>
              <a:grpSpLocks noChangeAspect="1"/>
            </p:cNvGrpSpPr>
            <p:nvPr/>
          </p:nvGrpSpPr>
          <p:grpSpPr>
            <a:xfrm rot="2896707">
              <a:off x="5193856" y="2587667"/>
              <a:ext cx="178482" cy="912529"/>
              <a:chOff x="4377257" y="1857737"/>
              <a:chExt cx="220730" cy="1128531"/>
            </a:xfrm>
          </p:grpSpPr>
          <p:sp>
            <p:nvSpPr>
              <p:cNvPr id="42" name="Arrow: Pentagon 41">
                <a:extLst>
                  <a:ext uri="{FF2B5EF4-FFF2-40B4-BE49-F238E27FC236}">
                    <a16:creationId xmlns:a16="http://schemas.microsoft.com/office/drawing/2014/main" id="{15E85671-E7F4-37E0-FF1D-3A4EBD75B75F}"/>
                  </a:ext>
                </a:extLst>
              </p:cNvPr>
              <p:cNvSpPr/>
              <p:nvPr/>
            </p:nvSpPr>
            <p:spPr bwMode="auto">
              <a:xfrm rot="19950939">
                <a:off x="4381987" y="2907954"/>
                <a:ext cx="216000" cy="28800"/>
              </a:xfrm>
              <a:prstGeom prst="homePlat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nvGrpSpPr>
              <p:cNvPr id="43" name="Group 42">
                <a:extLst>
                  <a:ext uri="{FF2B5EF4-FFF2-40B4-BE49-F238E27FC236}">
                    <a16:creationId xmlns:a16="http://schemas.microsoft.com/office/drawing/2014/main" id="{0CFC9610-436A-BDFF-AE9D-F60EEF72BEEF}"/>
                  </a:ext>
                </a:extLst>
              </p:cNvPr>
              <p:cNvGrpSpPr>
                <a:grpSpLocks noChangeAspect="1"/>
              </p:cNvGrpSpPr>
              <p:nvPr/>
            </p:nvGrpSpPr>
            <p:grpSpPr>
              <a:xfrm>
                <a:off x="4377257" y="1857737"/>
                <a:ext cx="55848" cy="1128531"/>
                <a:chOff x="4187004" y="1857737"/>
                <a:chExt cx="330249" cy="2343873"/>
              </a:xfrm>
            </p:grpSpPr>
            <p:sp>
              <p:nvSpPr>
                <p:cNvPr id="44" name="Cylinder 43">
                  <a:extLst>
                    <a:ext uri="{FF2B5EF4-FFF2-40B4-BE49-F238E27FC236}">
                      <a16:creationId xmlns:a16="http://schemas.microsoft.com/office/drawing/2014/main" id="{4B73DBEA-0BBE-EBBD-080B-4133CB0BB6F5}"/>
                    </a:ext>
                  </a:extLst>
                </p:cNvPr>
                <p:cNvSpPr/>
                <p:nvPr/>
              </p:nvSpPr>
              <p:spPr bwMode="auto">
                <a:xfrm>
                  <a:off x="4195823" y="1857737"/>
                  <a:ext cx="318304" cy="2343873"/>
                </a:xfrm>
                <a:prstGeom prst="can">
                  <a:avLst/>
                </a:prstGeom>
                <a:solidFill>
                  <a:srgbClr val="9966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5" name="Block Arc 44">
                  <a:extLst>
                    <a:ext uri="{FF2B5EF4-FFF2-40B4-BE49-F238E27FC236}">
                      <a16:creationId xmlns:a16="http://schemas.microsoft.com/office/drawing/2014/main" id="{3B715C4C-0D84-39B4-7C3E-A47C68D84906}"/>
                    </a:ext>
                  </a:extLst>
                </p:cNvPr>
                <p:cNvSpPr/>
                <p:nvPr/>
              </p:nvSpPr>
              <p:spPr bwMode="auto">
                <a:xfrm rot="11002191">
                  <a:off x="4192697" y="209868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6" name="Block Arc 45">
                  <a:extLst>
                    <a:ext uri="{FF2B5EF4-FFF2-40B4-BE49-F238E27FC236}">
                      <a16:creationId xmlns:a16="http://schemas.microsoft.com/office/drawing/2014/main" id="{740B2252-17BA-DFDE-2273-8382D23F92C8}"/>
                    </a:ext>
                  </a:extLst>
                </p:cNvPr>
                <p:cNvSpPr/>
                <p:nvPr/>
              </p:nvSpPr>
              <p:spPr bwMode="auto">
                <a:xfrm rot="11002191">
                  <a:off x="4187005" y="215655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7" name="Block Arc 46">
                  <a:extLst>
                    <a:ext uri="{FF2B5EF4-FFF2-40B4-BE49-F238E27FC236}">
                      <a16:creationId xmlns:a16="http://schemas.microsoft.com/office/drawing/2014/main" id="{3DABDA45-A448-13C3-47D5-C095DF08A3EC}"/>
                    </a:ext>
                  </a:extLst>
                </p:cNvPr>
                <p:cNvSpPr/>
                <p:nvPr/>
              </p:nvSpPr>
              <p:spPr bwMode="auto">
                <a:xfrm rot="11002191">
                  <a:off x="4192696" y="204080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8" name="Block Arc 47">
                  <a:extLst>
                    <a:ext uri="{FF2B5EF4-FFF2-40B4-BE49-F238E27FC236}">
                      <a16:creationId xmlns:a16="http://schemas.microsoft.com/office/drawing/2014/main" id="{B896A485-F024-5030-5B76-E1898F787842}"/>
                    </a:ext>
                  </a:extLst>
                </p:cNvPr>
                <p:cNvSpPr/>
                <p:nvPr/>
              </p:nvSpPr>
              <p:spPr bwMode="auto">
                <a:xfrm rot="11002191">
                  <a:off x="4187004" y="1982935"/>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9" name="Block Arc 48">
                  <a:extLst>
                    <a:ext uri="{FF2B5EF4-FFF2-40B4-BE49-F238E27FC236}">
                      <a16:creationId xmlns:a16="http://schemas.microsoft.com/office/drawing/2014/main" id="{484B96D1-697A-7EA6-1CCF-E4138D952029}"/>
                    </a:ext>
                  </a:extLst>
                </p:cNvPr>
                <p:cNvSpPr/>
                <p:nvPr/>
              </p:nvSpPr>
              <p:spPr bwMode="auto">
                <a:xfrm rot="11002191">
                  <a:off x="4187006" y="221442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50" name="Block Arc 49">
                  <a:extLst>
                    <a:ext uri="{FF2B5EF4-FFF2-40B4-BE49-F238E27FC236}">
                      <a16:creationId xmlns:a16="http://schemas.microsoft.com/office/drawing/2014/main" id="{03191862-CC4E-12A9-49BE-B2BF395D0F73}"/>
                    </a:ext>
                  </a:extLst>
                </p:cNvPr>
                <p:cNvSpPr/>
                <p:nvPr/>
              </p:nvSpPr>
              <p:spPr bwMode="auto">
                <a:xfrm rot="11002191">
                  <a:off x="4187004" y="2272286"/>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grpSp>
        <p:grpSp>
          <p:nvGrpSpPr>
            <p:cNvPr id="33" name="Group 10">
              <a:extLst>
                <a:ext uri="{FF2B5EF4-FFF2-40B4-BE49-F238E27FC236}">
                  <a16:creationId xmlns:a16="http://schemas.microsoft.com/office/drawing/2014/main" id="{729A0833-E7C4-DD3F-D622-7AB6593A3C56}"/>
                </a:ext>
              </a:extLst>
            </p:cNvPr>
            <p:cNvGrpSpPr>
              <a:grpSpLocks noChangeAspect="1"/>
            </p:cNvGrpSpPr>
            <p:nvPr/>
          </p:nvGrpSpPr>
          <p:grpSpPr bwMode="auto">
            <a:xfrm rot="20439453">
              <a:off x="5192193" y="2657892"/>
              <a:ext cx="886742" cy="896079"/>
              <a:chOff x="7240087" y="1244567"/>
              <a:chExt cx="772165" cy="781110"/>
            </a:xfrm>
          </p:grpSpPr>
          <p:sp>
            <p:nvSpPr>
              <p:cNvPr id="34" name="Rectangle: Top Corners Rounded 33">
                <a:extLst>
                  <a:ext uri="{FF2B5EF4-FFF2-40B4-BE49-F238E27FC236}">
                    <a16:creationId xmlns:a16="http://schemas.microsoft.com/office/drawing/2014/main" id="{29BB2223-C1D9-550D-2F4A-1B033135C18B}"/>
                  </a:ext>
                </a:extLst>
              </p:cNvPr>
              <p:cNvSpPr>
                <a:spLocks noChangeAspect="1"/>
              </p:cNvSpPr>
              <p:nvPr/>
            </p:nvSpPr>
            <p:spPr>
              <a:xfrm rot="19049438">
                <a:off x="7240087" y="1733854"/>
                <a:ext cx="208647" cy="10626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5" name="Rectangle: Top Corners Rounded 34">
                <a:extLst>
                  <a:ext uri="{FF2B5EF4-FFF2-40B4-BE49-F238E27FC236}">
                    <a16:creationId xmlns:a16="http://schemas.microsoft.com/office/drawing/2014/main" id="{E264214C-E6C6-0FD0-B04C-35FFE595C07D}"/>
                  </a:ext>
                </a:extLst>
              </p:cNvPr>
              <p:cNvSpPr>
                <a:spLocks noChangeAspect="1"/>
              </p:cNvSpPr>
              <p:nvPr/>
            </p:nvSpPr>
            <p:spPr>
              <a:xfrm rot="17018969">
                <a:off x="7573959" y="1294093"/>
                <a:ext cx="208868" cy="10981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6" name="Rectangle: Top Corners Rounded 35">
                <a:extLst>
                  <a:ext uri="{FF2B5EF4-FFF2-40B4-BE49-F238E27FC236}">
                    <a16:creationId xmlns:a16="http://schemas.microsoft.com/office/drawing/2014/main" id="{0801EC29-77E5-71F0-A424-6117233F1632}"/>
                  </a:ext>
                </a:extLst>
              </p:cNvPr>
              <p:cNvSpPr/>
              <p:nvPr/>
            </p:nvSpPr>
            <p:spPr>
              <a:xfrm rot="5601641">
                <a:off x="7812537" y="1414340"/>
                <a:ext cx="223525" cy="73210"/>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37" name="Rectangle: Top Corners Rounded 36">
                <a:extLst>
                  <a:ext uri="{FF2B5EF4-FFF2-40B4-BE49-F238E27FC236}">
                    <a16:creationId xmlns:a16="http://schemas.microsoft.com/office/drawing/2014/main" id="{235427A5-C46E-1544-BB06-07BF3821118A}"/>
                  </a:ext>
                </a:extLst>
              </p:cNvPr>
              <p:cNvSpPr/>
              <p:nvPr/>
            </p:nvSpPr>
            <p:spPr>
              <a:xfrm rot="5938638">
                <a:off x="7596496" y="1868176"/>
                <a:ext cx="190545" cy="124457"/>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9" name="Rectangle 38">
                <a:extLst>
                  <a:ext uri="{FF2B5EF4-FFF2-40B4-BE49-F238E27FC236}">
                    <a16:creationId xmlns:a16="http://schemas.microsoft.com/office/drawing/2014/main" id="{970B444F-CBD8-EA3F-87F8-C8DF036CB1E2}"/>
                  </a:ext>
                </a:extLst>
              </p:cNvPr>
              <p:cNvSpPr/>
              <p:nvPr/>
            </p:nvSpPr>
            <p:spPr>
              <a:xfrm rot="176029">
                <a:off x="7968326" y="1368384"/>
                <a:ext cx="43926" cy="164896"/>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40" name="Freeform: Shape 39">
                <a:extLst>
                  <a:ext uri="{FF2B5EF4-FFF2-40B4-BE49-F238E27FC236}">
                    <a16:creationId xmlns:a16="http://schemas.microsoft.com/office/drawing/2014/main" id="{8B3CF6C6-D573-D646-C8F2-9F78C8CACE47}"/>
                  </a:ext>
                </a:extLst>
              </p:cNvPr>
              <p:cNvSpPr/>
              <p:nvPr/>
            </p:nvSpPr>
            <p:spPr>
              <a:xfrm>
                <a:off x="7285937" y="1272256"/>
                <a:ext cx="607644" cy="747524"/>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41" name="Oval 735">
                <a:extLst>
                  <a:ext uri="{FF2B5EF4-FFF2-40B4-BE49-F238E27FC236}">
                    <a16:creationId xmlns:a16="http://schemas.microsoft.com/office/drawing/2014/main" id="{3CD32327-8654-EEE2-F6B0-3C51B7BFA82E}"/>
                  </a:ext>
                </a:extLst>
              </p:cNvPr>
              <p:cNvSpPr>
                <a:spLocks noChangeArrowheads="1"/>
              </p:cNvSpPr>
              <p:nvPr/>
            </p:nvSpPr>
            <p:spPr bwMode="auto">
              <a:xfrm rot="13144991">
                <a:off x="7517314" y="1569476"/>
                <a:ext cx="366050" cy="296809"/>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grpSp>
        <p:nvGrpSpPr>
          <p:cNvPr id="51" name="Group 50">
            <a:extLst>
              <a:ext uri="{FF2B5EF4-FFF2-40B4-BE49-F238E27FC236}">
                <a16:creationId xmlns:a16="http://schemas.microsoft.com/office/drawing/2014/main" id="{3D3EAC09-913E-4AF2-F066-5E0477C14B19}"/>
              </a:ext>
            </a:extLst>
          </p:cNvPr>
          <p:cNvGrpSpPr>
            <a:grpSpLocks noChangeAspect="1"/>
          </p:cNvGrpSpPr>
          <p:nvPr/>
        </p:nvGrpSpPr>
        <p:grpSpPr>
          <a:xfrm rot="9920909">
            <a:off x="6422806" y="3207088"/>
            <a:ext cx="611270" cy="557089"/>
            <a:chOff x="4562933" y="762680"/>
            <a:chExt cx="1838107" cy="1675184"/>
          </a:xfrm>
        </p:grpSpPr>
        <p:sp>
          <p:nvSpPr>
            <p:cNvPr id="53" name="Rectangle: Top Corners Rounded 52">
              <a:extLst>
                <a:ext uri="{FF2B5EF4-FFF2-40B4-BE49-F238E27FC236}">
                  <a16:creationId xmlns:a16="http://schemas.microsoft.com/office/drawing/2014/main" id="{E788305F-94F2-D896-3FA6-BE19AFA62A0E}"/>
                </a:ext>
              </a:extLst>
            </p:cNvPr>
            <p:cNvSpPr>
              <a:spLocks/>
            </p:cNvSpPr>
            <p:nvPr/>
          </p:nvSpPr>
          <p:spPr>
            <a:xfrm rot="19049438">
              <a:off x="4917610" y="1562635"/>
              <a:ext cx="398364" cy="305419"/>
            </a:xfrm>
            <a:prstGeom prst="round2SameRect">
              <a:avLst/>
            </a:prstGeom>
            <a:solidFill>
              <a:srgbClr val="663300"/>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Top Corners Rounded 53">
              <a:extLst>
                <a:ext uri="{FF2B5EF4-FFF2-40B4-BE49-F238E27FC236}">
                  <a16:creationId xmlns:a16="http://schemas.microsoft.com/office/drawing/2014/main" id="{2D8809BE-409F-4A3A-76F5-6839A05E844F}"/>
                </a:ext>
              </a:extLst>
            </p:cNvPr>
            <p:cNvSpPr/>
            <p:nvPr/>
          </p:nvSpPr>
          <p:spPr>
            <a:xfrm rot="5570284">
              <a:off x="6037067" y="1052300"/>
              <a:ext cx="409574" cy="133414"/>
            </a:xfrm>
            <a:prstGeom prst="round2SameRect">
              <a:avLst/>
            </a:prstGeom>
            <a:solidFill>
              <a:srgbClr val="417747"/>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Top Corners Rounded 55">
              <a:extLst>
                <a:ext uri="{FF2B5EF4-FFF2-40B4-BE49-F238E27FC236}">
                  <a16:creationId xmlns:a16="http://schemas.microsoft.com/office/drawing/2014/main" id="{1C5B1CF5-8D44-BCD0-27A4-B8795192A04B}"/>
                </a:ext>
              </a:extLst>
            </p:cNvPr>
            <p:cNvSpPr/>
            <p:nvPr/>
          </p:nvSpPr>
          <p:spPr>
            <a:xfrm rot="5938638">
              <a:off x="5638090" y="1885699"/>
              <a:ext cx="345491" cy="229908"/>
            </a:xfrm>
            <a:prstGeom prst="round2SameRect">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96A55F18-1B35-B464-50F4-8AEE79A841DE}"/>
                </a:ext>
              </a:extLst>
            </p:cNvPr>
            <p:cNvSpPr/>
            <p:nvPr/>
          </p:nvSpPr>
          <p:spPr>
            <a:xfrm rot="176029">
              <a:off x="6317621" y="969205"/>
              <a:ext cx="83419" cy="299602"/>
            </a:xfrm>
            <a:prstGeom prst="rect">
              <a:avLst/>
            </a:prstGeom>
            <a:solidFill>
              <a:schemeClr val="tx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Shape 58">
              <a:extLst>
                <a:ext uri="{FF2B5EF4-FFF2-40B4-BE49-F238E27FC236}">
                  <a16:creationId xmlns:a16="http://schemas.microsoft.com/office/drawing/2014/main" id="{66109664-38F7-7EB7-89F1-BA88DD24EAA4}"/>
                </a:ext>
              </a:extLst>
            </p:cNvPr>
            <p:cNvSpPr>
              <a:spLocks noChangeAspect="1"/>
            </p:cNvSpPr>
            <p:nvPr/>
          </p:nvSpPr>
          <p:spPr>
            <a:xfrm rot="327460">
              <a:off x="4562933" y="1001784"/>
              <a:ext cx="1269240" cy="1436080"/>
            </a:xfrm>
            <a:custGeom>
              <a:avLst/>
              <a:gdLst>
                <a:gd name="connsiteX0" fmla="*/ 0 w 2580640"/>
                <a:gd name="connsiteY0" fmla="*/ 3017520 h 3108960"/>
                <a:gd name="connsiteX1" fmla="*/ 762000 w 2580640"/>
                <a:gd name="connsiteY1" fmla="*/ 2133600 h 3108960"/>
                <a:gd name="connsiteX2" fmla="*/ 782320 w 2580640"/>
                <a:gd name="connsiteY2" fmla="*/ 1859280 h 3108960"/>
                <a:gd name="connsiteX3" fmla="*/ 2286000 w 2580640"/>
                <a:gd name="connsiteY3" fmla="*/ 0 h 3108960"/>
                <a:gd name="connsiteX4" fmla="*/ 2580640 w 2580640"/>
                <a:gd name="connsiteY4" fmla="*/ 264160 h 3108960"/>
                <a:gd name="connsiteX5" fmla="*/ 1087120 w 2580640"/>
                <a:gd name="connsiteY5" fmla="*/ 2103120 h 3108960"/>
                <a:gd name="connsiteX6" fmla="*/ 894080 w 2580640"/>
                <a:gd name="connsiteY6" fmla="*/ 2174240 h 3108960"/>
                <a:gd name="connsiteX7" fmla="*/ 111760 w 2580640"/>
                <a:gd name="connsiteY7" fmla="*/ 3108960 h 3108960"/>
                <a:gd name="connsiteX8" fmla="*/ 0 w 2580640"/>
                <a:gd name="connsiteY8" fmla="*/ 3017520 h 310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0" h="3108960">
                  <a:moveTo>
                    <a:pt x="0" y="3017520"/>
                  </a:moveTo>
                  <a:lnTo>
                    <a:pt x="762000" y="2133600"/>
                  </a:lnTo>
                  <a:lnTo>
                    <a:pt x="782320" y="1859280"/>
                  </a:lnTo>
                  <a:lnTo>
                    <a:pt x="2286000" y="0"/>
                  </a:lnTo>
                  <a:lnTo>
                    <a:pt x="2580640" y="264160"/>
                  </a:lnTo>
                  <a:lnTo>
                    <a:pt x="1087120" y="2103120"/>
                  </a:lnTo>
                  <a:lnTo>
                    <a:pt x="894080" y="2174240"/>
                  </a:lnTo>
                  <a:lnTo>
                    <a:pt x="111760" y="3108960"/>
                  </a:lnTo>
                  <a:lnTo>
                    <a:pt x="0" y="3017520"/>
                  </a:lnTo>
                  <a:close/>
                </a:path>
              </a:pathLst>
            </a:cu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Top Corners Rounded 59">
              <a:extLst>
                <a:ext uri="{FF2B5EF4-FFF2-40B4-BE49-F238E27FC236}">
                  <a16:creationId xmlns:a16="http://schemas.microsoft.com/office/drawing/2014/main" id="{FEFD2BFD-2752-48BB-DE42-BDB7701BA70B}"/>
                </a:ext>
              </a:extLst>
            </p:cNvPr>
            <p:cNvSpPr>
              <a:spLocks noChangeAspect="1"/>
            </p:cNvSpPr>
            <p:nvPr/>
          </p:nvSpPr>
          <p:spPr>
            <a:xfrm rot="17018969">
              <a:off x="5583357" y="853814"/>
              <a:ext cx="379324" cy="197056"/>
            </a:xfrm>
            <a:prstGeom prst="round2SameRect">
              <a:avLst/>
            </a:prstGeom>
            <a:solidFill>
              <a:srgbClr val="663300"/>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Freeform: Shape 61">
              <a:extLst>
                <a:ext uri="{FF2B5EF4-FFF2-40B4-BE49-F238E27FC236}">
                  <a16:creationId xmlns:a16="http://schemas.microsoft.com/office/drawing/2014/main" id="{F03BBF38-87F1-E944-3796-7A960885E270}"/>
                </a:ext>
              </a:extLst>
            </p:cNvPr>
            <p:cNvSpPr/>
            <p:nvPr/>
          </p:nvSpPr>
          <p:spPr>
            <a:xfrm>
              <a:off x="5076350" y="788730"/>
              <a:ext cx="1112270" cy="1361569"/>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highlight>
                  <a:srgbClr val="008000"/>
                </a:highlight>
              </a:endParaRPr>
            </a:p>
          </p:txBody>
        </p:sp>
        <p:sp>
          <p:nvSpPr>
            <p:cNvPr id="63" name="Oval 735">
              <a:extLst>
                <a:ext uri="{FF2B5EF4-FFF2-40B4-BE49-F238E27FC236}">
                  <a16:creationId xmlns:a16="http://schemas.microsoft.com/office/drawing/2014/main" id="{2C8E2F39-D436-DB9B-EFDD-68D7D86D8F27}"/>
                </a:ext>
              </a:extLst>
            </p:cNvPr>
            <p:cNvSpPr>
              <a:spLocks noChangeArrowheads="1"/>
            </p:cNvSpPr>
            <p:nvPr/>
          </p:nvSpPr>
          <p:spPr bwMode="auto">
            <a:xfrm rot="13144991">
              <a:off x="5414391" y="1267122"/>
              <a:ext cx="667126" cy="541767"/>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n-GB" altLang="en-US" sz="1200" dirty="0">
                <a:solidFill>
                  <a:srgbClr val="FF0000"/>
                </a:solidFill>
                <a:latin typeface="Calibri" panose="020F0502020204030204" pitchFamily="34" charset="0"/>
                <a:cs typeface="Calibri" panose="020F0502020204030204" pitchFamily="34" charset="0"/>
              </a:endParaRPr>
            </a:p>
          </p:txBody>
        </p:sp>
      </p:grpSp>
      <p:grpSp>
        <p:nvGrpSpPr>
          <p:cNvPr id="64" name="Group 63">
            <a:extLst>
              <a:ext uri="{FF2B5EF4-FFF2-40B4-BE49-F238E27FC236}">
                <a16:creationId xmlns:a16="http://schemas.microsoft.com/office/drawing/2014/main" id="{581D9426-F847-0A3E-314D-56281F8C2A26}"/>
              </a:ext>
            </a:extLst>
          </p:cNvPr>
          <p:cNvGrpSpPr>
            <a:grpSpLocks noChangeAspect="1"/>
          </p:cNvGrpSpPr>
          <p:nvPr/>
        </p:nvGrpSpPr>
        <p:grpSpPr>
          <a:xfrm rot="9920909">
            <a:off x="2052061" y="3219744"/>
            <a:ext cx="611270" cy="557089"/>
            <a:chOff x="4562933" y="762680"/>
            <a:chExt cx="1838107" cy="1675184"/>
          </a:xfrm>
        </p:grpSpPr>
        <p:sp>
          <p:nvSpPr>
            <p:cNvPr id="66" name="Rectangle: Top Corners Rounded 65">
              <a:extLst>
                <a:ext uri="{FF2B5EF4-FFF2-40B4-BE49-F238E27FC236}">
                  <a16:creationId xmlns:a16="http://schemas.microsoft.com/office/drawing/2014/main" id="{2CFA03C2-6A23-0C59-67A9-7FB3D6FEE5D5}"/>
                </a:ext>
              </a:extLst>
            </p:cNvPr>
            <p:cNvSpPr>
              <a:spLocks/>
            </p:cNvSpPr>
            <p:nvPr/>
          </p:nvSpPr>
          <p:spPr>
            <a:xfrm rot="19049438">
              <a:off x="4917610" y="1562635"/>
              <a:ext cx="398364" cy="305419"/>
            </a:xfrm>
            <a:prstGeom prst="round2SameRect">
              <a:avLst/>
            </a:prstGeom>
            <a:solidFill>
              <a:srgbClr val="663300"/>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Top Corners Rounded 66">
              <a:extLst>
                <a:ext uri="{FF2B5EF4-FFF2-40B4-BE49-F238E27FC236}">
                  <a16:creationId xmlns:a16="http://schemas.microsoft.com/office/drawing/2014/main" id="{DB433A94-EFCE-5DDA-5336-7E0AA7C67F55}"/>
                </a:ext>
              </a:extLst>
            </p:cNvPr>
            <p:cNvSpPr/>
            <p:nvPr/>
          </p:nvSpPr>
          <p:spPr>
            <a:xfrm rot="5570284">
              <a:off x="6037067" y="1052300"/>
              <a:ext cx="409574" cy="133414"/>
            </a:xfrm>
            <a:prstGeom prst="round2SameRect">
              <a:avLst/>
            </a:prstGeom>
            <a:solidFill>
              <a:srgbClr val="417747"/>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Top Corners Rounded 68">
              <a:extLst>
                <a:ext uri="{FF2B5EF4-FFF2-40B4-BE49-F238E27FC236}">
                  <a16:creationId xmlns:a16="http://schemas.microsoft.com/office/drawing/2014/main" id="{044F7160-9861-ADE4-0AA8-350918363D3B}"/>
                </a:ext>
              </a:extLst>
            </p:cNvPr>
            <p:cNvSpPr/>
            <p:nvPr/>
          </p:nvSpPr>
          <p:spPr>
            <a:xfrm rot="5938638">
              <a:off x="5638090" y="1885699"/>
              <a:ext cx="345491" cy="229908"/>
            </a:xfrm>
            <a:prstGeom prst="round2SameRect">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E8B6A89F-75A0-B3BE-A7A4-4F85184DCEC1}"/>
                </a:ext>
              </a:extLst>
            </p:cNvPr>
            <p:cNvSpPr/>
            <p:nvPr/>
          </p:nvSpPr>
          <p:spPr>
            <a:xfrm rot="176029">
              <a:off x="6317621" y="969205"/>
              <a:ext cx="83419" cy="299602"/>
            </a:xfrm>
            <a:prstGeom prst="rect">
              <a:avLst/>
            </a:prstGeom>
            <a:solidFill>
              <a:schemeClr val="tx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Shape 70">
              <a:extLst>
                <a:ext uri="{FF2B5EF4-FFF2-40B4-BE49-F238E27FC236}">
                  <a16:creationId xmlns:a16="http://schemas.microsoft.com/office/drawing/2014/main" id="{9A3F255F-E47F-0922-18CC-FE5FEACEEBE2}"/>
                </a:ext>
              </a:extLst>
            </p:cNvPr>
            <p:cNvSpPr>
              <a:spLocks noChangeAspect="1"/>
            </p:cNvSpPr>
            <p:nvPr/>
          </p:nvSpPr>
          <p:spPr>
            <a:xfrm rot="327460">
              <a:off x="4562933" y="1001784"/>
              <a:ext cx="1269240" cy="1436080"/>
            </a:xfrm>
            <a:custGeom>
              <a:avLst/>
              <a:gdLst>
                <a:gd name="connsiteX0" fmla="*/ 0 w 2580640"/>
                <a:gd name="connsiteY0" fmla="*/ 3017520 h 3108960"/>
                <a:gd name="connsiteX1" fmla="*/ 762000 w 2580640"/>
                <a:gd name="connsiteY1" fmla="*/ 2133600 h 3108960"/>
                <a:gd name="connsiteX2" fmla="*/ 782320 w 2580640"/>
                <a:gd name="connsiteY2" fmla="*/ 1859280 h 3108960"/>
                <a:gd name="connsiteX3" fmla="*/ 2286000 w 2580640"/>
                <a:gd name="connsiteY3" fmla="*/ 0 h 3108960"/>
                <a:gd name="connsiteX4" fmla="*/ 2580640 w 2580640"/>
                <a:gd name="connsiteY4" fmla="*/ 264160 h 3108960"/>
                <a:gd name="connsiteX5" fmla="*/ 1087120 w 2580640"/>
                <a:gd name="connsiteY5" fmla="*/ 2103120 h 3108960"/>
                <a:gd name="connsiteX6" fmla="*/ 894080 w 2580640"/>
                <a:gd name="connsiteY6" fmla="*/ 2174240 h 3108960"/>
                <a:gd name="connsiteX7" fmla="*/ 111760 w 2580640"/>
                <a:gd name="connsiteY7" fmla="*/ 3108960 h 3108960"/>
                <a:gd name="connsiteX8" fmla="*/ 0 w 2580640"/>
                <a:gd name="connsiteY8" fmla="*/ 3017520 h 310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0" h="3108960">
                  <a:moveTo>
                    <a:pt x="0" y="3017520"/>
                  </a:moveTo>
                  <a:lnTo>
                    <a:pt x="762000" y="2133600"/>
                  </a:lnTo>
                  <a:lnTo>
                    <a:pt x="782320" y="1859280"/>
                  </a:lnTo>
                  <a:lnTo>
                    <a:pt x="2286000" y="0"/>
                  </a:lnTo>
                  <a:lnTo>
                    <a:pt x="2580640" y="264160"/>
                  </a:lnTo>
                  <a:lnTo>
                    <a:pt x="1087120" y="2103120"/>
                  </a:lnTo>
                  <a:lnTo>
                    <a:pt x="894080" y="2174240"/>
                  </a:lnTo>
                  <a:lnTo>
                    <a:pt x="111760" y="3108960"/>
                  </a:lnTo>
                  <a:lnTo>
                    <a:pt x="0" y="3017520"/>
                  </a:lnTo>
                  <a:close/>
                </a:path>
              </a:pathLst>
            </a:cu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Top Corners Rounded 71">
              <a:extLst>
                <a:ext uri="{FF2B5EF4-FFF2-40B4-BE49-F238E27FC236}">
                  <a16:creationId xmlns:a16="http://schemas.microsoft.com/office/drawing/2014/main" id="{0C811F8A-A9E0-7523-FDEB-DD56F2E9CF4C}"/>
                </a:ext>
              </a:extLst>
            </p:cNvPr>
            <p:cNvSpPr>
              <a:spLocks noChangeAspect="1"/>
            </p:cNvSpPr>
            <p:nvPr/>
          </p:nvSpPr>
          <p:spPr>
            <a:xfrm rot="17018969">
              <a:off x="5583357" y="853814"/>
              <a:ext cx="379324" cy="197056"/>
            </a:xfrm>
            <a:prstGeom prst="round2SameRect">
              <a:avLst/>
            </a:prstGeom>
            <a:solidFill>
              <a:srgbClr val="663300"/>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Freeform: Shape 72">
              <a:extLst>
                <a:ext uri="{FF2B5EF4-FFF2-40B4-BE49-F238E27FC236}">
                  <a16:creationId xmlns:a16="http://schemas.microsoft.com/office/drawing/2014/main" id="{9E7A4BCA-8038-1C62-0752-F74A935D9435}"/>
                </a:ext>
              </a:extLst>
            </p:cNvPr>
            <p:cNvSpPr/>
            <p:nvPr/>
          </p:nvSpPr>
          <p:spPr>
            <a:xfrm>
              <a:off x="5076350" y="788730"/>
              <a:ext cx="1112270" cy="1361569"/>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highlight>
                  <a:srgbClr val="008000"/>
                </a:highlight>
              </a:endParaRPr>
            </a:p>
          </p:txBody>
        </p:sp>
        <p:sp>
          <p:nvSpPr>
            <p:cNvPr id="74" name="Oval 735">
              <a:extLst>
                <a:ext uri="{FF2B5EF4-FFF2-40B4-BE49-F238E27FC236}">
                  <a16:creationId xmlns:a16="http://schemas.microsoft.com/office/drawing/2014/main" id="{E153C421-3598-86F1-FEA4-2ED9BA238C2A}"/>
                </a:ext>
              </a:extLst>
            </p:cNvPr>
            <p:cNvSpPr>
              <a:spLocks noChangeArrowheads="1"/>
            </p:cNvSpPr>
            <p:nvPr/>
          </p:nvSpPr>
          <p:spPr bwMode="auto">
            <a:xfrm rot="13144991">
              <a:off x="5414391" y="1267122"/>
              <a:ext cx="667126" cy="541767"/>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n-GB" altLang="en-US" sz="1200" dirty="0">
                <a:solidFill>
                  <a:srgbClr val="FF0000"/>
                </a:solidFill>
                <a:latin typeface="Calibri" panose="020F0502020204030204" pitchFamily="34" charset="0"/>
                <a:cs typeface="Calibri" panose="020F0502020204030204" pitchFamily="34" charset="0"/>
              </a:endParaRPr>
            </a:p>
          </p:txBody>
        </p:sp>
      </p:grpSp>
      <p:grpSp>
        <p:nvGrpSpPr>
          <p:cNvPr id="75" name="Group 74">
            <a:extLst>
              <a:ext uri="{FF2B5EF4-FFF2-40B4-BE49-F238E27FC236}">
                <a16:creationId xmlns:a16="http://schemas.microsoft.com/office/drawing/2014/main" id="{7DE8E0DD-320A-3EDE-B3B6-57E20B4E4C77}"/>
              </a:ext>
            </a:extLst>
          </p:cNvPr>
          <p:cNvGrpSpPr>
            <a:grpSpLocks noChangeAspect="1"/>
          </p:cNvGrpSpPr>
          <p:nvPr/>
        </p:nvGrpSpPr>
        <p:grpSpPr>
          <a:xfrm rot="9920909">
            <a:off x="4860373" y="3206677"/>
            <a:ext cx="611270" cy="557089"/>
            <a:chOff x="4562933" y="762680"/>
            <a:chExt cx="1838107" cy="1675184"/>
          </a:xfrm>
        </p:grpSpPr>
        <p:sp>
          <p:nvSpPr>
            <p:cNvPr id="76" name="Rectangle: Top Corners Rounded 75">
              <a:extLst>
                <a:ext uri="{FF2B5EF4-FFF2-40B4-BE49-F238E27FC236}">
                  <a16:creationId xmlns:a16="http://schemas.microsoft.com/office/drawing/2014/main" id="{A61F7109-AA05-EC1F-FD4D-2DEC863E01AA}"/>
                </a:ext>
              </a:extLst>
            </p:cNvPr>
            <p:cNvSpPr>
              <a:spLocks/>
            </p:cNvSpPr>
            <p:nvPr/>
          </p:nvSpPr>
          <p:spPr>
            <a:xfrm rot="19049438">
              <a:off x="4917610" y="1562635"/>
              <a:ext cx="398364" cy="305419"/>
            </a:xfrm>
            <a:prstGeom prst="round2SameRect">
              <a:avLst/>
            </a:prstGeom>
            <a:solidFill>
              <a:srgbClr val="663300"/>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Top Corners Rounded 76">
              <a:extLst>
                <a:ext uri="{FF2B5EF4-FFF2-40B4-BE49-F238E27FC236}">
                  <a16:creationId xmlns:a16="http://schemas.microsoft.com/office/drawing/2014/main" id="{0B713672-E4CE-99C6-B470-EABC66F9C1EA}"/>
                </a:ext>
              </a:extLst>
            </p:cNvPr>
            <p:cNvSpPr/>
            <p:nvPr/>
          </p:nvSpPr>
          <p:spPr>
            <a:xfrm rot="5570284">
              <a:off x="6037067" y="1052300"/>
              <a:ext cx="409574" cy="133414"/>
            </a:xfrm>
            <a:prstGeom prst="round2SameRect">
              <a:avLst/>
            </a:prstGeom>
            <a:solidFill>
              <a:srgbClr val="417747"/>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Top Corners Rounded 77">
              <a:extLst>
                <a:ext uri="{FF2B5EF4-FFF2-40B4-BE49-F238E27FC236}">
                  <a16:creationId xmlns:a16="http://schemas.microsoft.com/office/drawing/2014/main" id="{C91B9436-BBBE-0CE9-BBB9-FF4BA975816B}"/>
                </a:ext>
              </a:extLst>
            </p:cNvPr>
            <p:cNvSpPr/>
            <p:nvPr/>
          </p:nvSpPr>
          <p:spPr>
            <a:xfrm rot="5938638">
              <a:off x="5638090" y="1885699"/>
              <a:ext cx="345491" cy="229908"/>
            </a:xfrm>
            <a:prstGeom prst="round2SameRect">
              <a:avLst/>
            </a:prstGeom>
            <a:solidFill>
              <a:schemeClr val="tx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DC3706F1-4BBC-9A52-8B4E-3425AF648A3F}"/>
                </a:ext>
              </a:extLst>
            </p:cNvPr>
            <p:cNvSpPr/>
            <p:nvPr/>
          </p:nvSpPr>
          <p:spPr>
            <a:xfrm rot="176029">
              <a:off x="6317621" y="969205"/>
              <a:ext cx="83419" cy="299602"/>
            </a:xfrm>
            <a:prstGeom prst="rect">
              <a:avLst/>
            </a:prstGeom>
            <a:solidFill>
              <a:schemeClr val="tx1"/>
            </a:solidFill>
            <a:ln w="63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Freeform: Shape 79">
              <a:extLst>
                <a:ext uri="{FF2B5EF4-FFF2-40B4-BE49-F238E27FC236}">
                  <a16:creationId xmlns:a16="http://schemas.microsoft.com/office/drawing/2014/main" id="{D464BBD6-A8C1-5021-5D2E-59B80A6BB6F8}"/>
                </a:ext>
              </a:extLst>
            </p:cNvPr>
            <p:cNvSpPr>
              <a:spLocks noChangeAspect="1"/>
            </p:cNvSpPr>
            <p:nvPr/>
          </p:nvSpPr>
          <p:spPr>
            <a:xfrm rot="327460">
              <a:off x="4562933" y="1001784"/>
              <a:ext cx="1269240" cy="1436080"/>
            </a:xfrm>
            <a:custGeom>
              <a:avLst/>
              <a:gdLst>
                <a:gd name="connsiteX0" fmla="*/ 0 w 2580640"/>
                <a:gd name="connsiteY0" fmla="*/ 3017520 h 3108960"/>
                <a:gd name="connsiteX1" fmla="*/ 762000 w 2580640"/>
                <a:gd name="connsiteY1" fmla="*/ 2133600 h 3108960"/>
                <a:gd name="connsiteX2" fmla="*/ 782320 w 2580640"/>
                <a:gd name="connsiteY2" fmla="*/ 1859280 h 3108960"/>
                <a:gd name="connsiteX3" fmla="*/ 2286000 w 2580640"/>
                <a:gd name="connsiteY3" fmla="*/ 0 h 3108960"/>
                <a:gd name="connsiteX4" fmla="*/ 2580640 w 2580640"/>
                <a:gd name="connsiteY4" fmla="*/ 264160 h 3108960"/>
                <a:gd name="connsiteX5" fmla="*/ 1087120 w 2580640"/>
                <a:gd name="connsiteY5" fmla="*/ 2103120 h 3108960"/>
                <a:gd name="connsiteX6" fmla="*/ 894080 w 2580640"/>
                <a:gd name="connsiteY6" fmla="*/ 2174240 h 3108960"/>
                <a:gd name="connsiteX7" fmla="*/ 111760 w 2580640"/>
                <a:gd name="connsiteY7" fmla="*/ 3108960 h 3108960"/>
                <a:gd name="connsiteX8" fmla="*/ 0 w 2580640"/>
                <a:gd name="connsiteY8" fmla="*/ 3017520 h 310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0" h="3108960">
                  <a:moveTo>
                    <a:pt x="0" y="3017520"/>
                  </a:moveTo>
                  <a:lnTo>
                    <a:pt x="762000" y="2133600"/>
                  </a:lnTo>
                  <a:lnTo>
                    <a:pt x="782320" y="1859280"/>
                  </a:lnTo>
                  <a:lnTo>
                    <a:pt x="2286000" y="0"/>
                  </a:lnTo>
                  <a:lnTo>
                    <a:pt x="2580640" y="264160"/>
                  </a:lnTo>
                  <a:lnTo>
                    <a:pt x="1087120" y="2103120"/>
                  </a:lnTo>
                  <a:lnTo>
                    <a:pt x="894080" y="2174240"/>
                  </a:lnTo>
                  <a:lnTo>
                    <a:pt x="111760" y="3108960"/>
                  </a:lnTo>
                  <a:lnTo>
                    <a:pt x="0" y="3017520"/>
                  </a:lnTo>
                  <a:close/>
                </a:path>
              </a:pathLst>
            </a:cu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Top Corners Rounded 80">
              <a:extLst>
                <a:ext uri="{FF2B5EF4-FFF2-40B4-BE49-F238E27FC236}">
                  <a16:creationId xmlns:a16="http://schemas.microsoft.com/office/drawing/2014/main" id="{25DB1529-E8F4-7EF9-06F6-FF50EE8FA152}"/>
                </a:ext>
              </a:extLst>
            </p:cNvPr>
            <p:cNvSpPr>
              <a:spLocks noChangeAspect="1"/>
            </p:cNvSpPr>
            <p:nvPr/>
          </p:nvSpPr>
          <p:spPr>
            <a:xfrm rot="17018969">
              <a:off x="5583357" y="853814"/>
              <a:ext cx="379324" cy="197056"/>
            </a:xfrm>
            <a:prstGeom prst="round2SameRect">
              <a:avLst/>
            </a:prstGeom>
            <a:solidFill>
              <a:srgbClr val="663300"/>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Freeform: Shape 81">
              <a:extLst>
                <a:ext uri="{FF2B5EF4-FFF2-40B4-BE49-F238E27FC236}">
                  <a16:creationId xmlns:a16="http://schemas.microsoft.com/office/drawing/2014/main" id="{6746C370-35EA-D89F-4A24-A11A549C5274}"/>
                </a:ext>
              </a:extLst>
            </p:cNvPr>
            <p:cNvSpPr/>
            <p:nvPr/>
          </p:nvSpPr>
          <p:spPr>
            <a:xfrm>
              <a:off x="5076350" y="788730"/>
              <a:ext cx="1112270" cy="1361569"/>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highlight>
                  <a:srgbClr val="008000"/>
                </a:highlight>
              </a:endParaRPr>
            </a:p>
          </p:txBody>
        </p:sp>
        <p:sp>
          <p:nvSpPr>
            <p:cNvPr id="83" name="Oval 735">
              <a:extLst>
                <a:ext uri="{FF2B5EF4-FFF2-40B4-BE49-F238E27FC236}">
                  <a16:creationId xmlns:a16="http://schemas.microsoft.com/office/drawing/2014/main" id="{9070F809-D314-5B0F-7F31-67D02B51B527}"/>
                </a:ext>
              </a:extLst>
            </p:cNvPr>
            <p:cNvSpPr>
              <a:spLocks noChangeArrowheads="1"/>
            </p:cNvSpPr>
            <p:nvPr/>
          </p:nvSpPr>
          <p:spPr bwMode="auto">
            <a:xfrm rot="13144991">
              <a:off x="5414391" y="1267122"/>
              <a:ext cx="667126" cy="541767"/>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n-GB" altLang="en-US" sz="1200" dirty="0">
                <a:solidFill>
                  <a:srgbClr val="FF0000"/>
                </a:solidFill>
                <a:latin typeface="Calibri" panose="020F0502020204030204" pitchFamily="34" charset="0"/>
                <a:cs typeface="Calibri" panose="020F050202020403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heel(1)">
                                      <p:cBhvr>
                                        <p:cTn id="7" dur="2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AA04FA7-8C43-4892-B4A4-E205A516D69F}"/>
              </a:ext>
            </a:extLst>
          </p:cNvPr>
          <p:cNvSpPr>
            <a:spLocks noGrp="1"/>
          </p:cNvSpPr>
          <p:nvPr>
            <p:ph type="title"/>
          </p:nvPr>
        </p:nvSpPr>
        <p:spPr/>
        <p:txBody>
          <a:bodyPr/>
          <a:lstStyle/>
          <a:p>
            <a:pPr>
              <a:defRPr/>
            </a:pPr>
            <a:r>
              <a:rPr lang="en-GB" dirty="0"/>
              <a:t>Isolation Team Equipment - Pathfinder</a:t>
            </a:r>
          </a:p>
        </p:txBody>
      </p:sp>
      <p:sp>
        <p:nvSpPr>
          <p:cNvPr id="58371" name="Rectangle 17">
            <a:extLst>
              <a:ext uri="{FF2B5EF4-FFF2-40B4-BE49-F238E27FC236}">
                <a16:creationId xmlns:a16="http://schemas.microsoft.com/office/drawing/2014/main" id="{6723BA07-AE9D-4314-9DFB-D59C4C3B04B8}"/>
              </a:ext>
            </a:extLst>
          </p:cNvPr>
          <p:cNvSpPr>
            <a:spLocks noChangeArrowheads="1"/>
          </p:cNvSpPr>
          <p:nvPr/>
        </p:nvSpPr>
        <p:spPr bwMode="auto">
          <a:xfrm>
            <a:off x="2386014" y="5270501"/>
            <a:ext cx="1476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Ebinger SC100UN</a:t>
            </a:r>
          </a:p>
        </p:txBody>
      </p:sp>
      <p:pic>
        <p:nvPicPr>
          <p:cNvPr id="58372" name="Picture 4">
            <a:extLst>
              <a:ext uri="{FF2B5EF4-FFF2-40B4-BE49-F238E27FC236}">
                <a16:creationId xmlns:a16="http://schemas.microsoft.com/office/drawing/2014/main" id="{8C7F25D1-343E-4C9C-A7B0-278189300B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1814" y="2263775"/>
            <a:ext cx="968375"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3" name="Rectangle 19">
            <a:extLst>
              <a:ext uri="{FF2B5EF4-FFF2-40B4-BE49-F238E27FC236}">
                <a16:creationId xmlns:a16="http://schemas.microsoft.com/office/drawing/2014/main" id="{74183AD1-6406-48C5-AA1E-4C336737312A}"/>
              </a:ext>
            </a:extLst>
          </p:cNvPr>
          <p:cNvSpPr>
            <a:spLocks noChangeArrowheads="1"/>
          </p:cNvSpPr>
          <p:nvPr/>
        </p:nvSpPr>
        <p:spPr bwMode="auto">
          <a:xfrm>
            <a:off x="5572125" y="3173414"/>
            <a:ext cx="10731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Viewing Aid</a:t>
            </a:r>
          </a:p>
        </p:txBody>
      </p:sp>
      <p:pic>
        <p:nvPicPr>
          <p:cNvPr id="58374" name="Picture 6">
            <a:extLst>
              <a:ext uri="{FF2B5EF4-FFF2-40B4-BE49-F238E27FC236}">
                <a16:creationId xmlns:a16="http://schemas.microsoft.com/office/drawing/2014/main" id="{9E400B13-1807-4398-982A-F189BB8364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27651" y="3706814"/>
            <a:ext cx="1609725" cy="160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5" name="Rectangle 21">
            <a:extLst>
              <a:ext uri="{FF2B5EF4-FFF2-40B4-BE49-F238E27FC236}">
                <a16:creationId xmlns:a16="http://schemas.microsoft.com/office/drawing/2014/main" id="{F2FA14EE-5DD2-4B87-8C11-0BDB24A98D4C}"/>
              </a:ext>
            </a:extLst>
          </p:cNvPr>
          <p:cNvSpPr>
            <a:spLocks noChangeArrowheads="1"/>
          </p:cNvSpPr>
          <p:nvPr/>
        </p:nvSpPr>
        <p:spPr bwMode="auto">
          <a:xfrm>
            <a:off x="5084764" y="5399089"/>
            <a:ext cx="21685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Marking and Extraction Kit</a:t>
            </a:r>
          </a:p>
        </p:txBody>
      </p:sp>
      <p:pic>
        <p:nvPicPr>
          <p:cNvPr id="58376" name="Picture 8">
            <a:extLst>
              <a:ext uri="{FF2B5EF4-FFF2-40B4-BE49-F238E27FC236}">
                <a16:creationId xmlns:a16="http://schemas.microsoft.com/office/drawing/2014/main" id="{AA6956F1-4161-4114-88CC-C160C1B1671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86676" y="1752601"/>
            <a:ext cx="2981325" cy="368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7" name="Rectangle 23">
            <a:extLst>
              <a:ext uri="{FF2B5EF4-FFF2-40B4-BE49-F238E27FC236}">
                <a16:creationId xmlns:a16="http://schemas.microsoft.com/office/drawing/2014/main" id="{549D0A5F-39F4-49A4-98DF-08E94CF9D0DA}"/>
              </a:ext>
            </a:extLst>
          </p:cNvPr>
          <p:cNvSpPr>
            <a:spLocks noChangeArrowheads="1"/>
          </p:cNvSpPr>
          <p:nvPr/>
        </p:nvSpPr>
        <p:spPr bwMode="auto">
          <a:xfrm>
            <a:off x="8456613" y="5002214"/>
            <a:ext cx="1490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Personal Weapon</a:t>
            </a:r>
          </a:p>
        </p:txBody>
      </p:sp>
      <p:sp>
        <p:nvSpPr>
          <p:cNvPr id="25" name="Rectangle 24">
            <a:extLst>
              <a:ext uri="{FF2B5EF4-FFF2-40B4-BE49-F238E27FC236}">
                <a16:creationId xmlns:a16="http://schemas.microsoft.com/office/drawing/2014/main" id="{F9331699-D3C1-4914-A89E-FBF520E9B55D}"/>
              </a:ext>
            </a:extLst>
          </p:cNvPr>
          <p:cNvSpPr/>
          <p:nvPr/>
        </p:nvSpPr>
        <p:spPr>
          <a:xfrm rot="818028">
            <a:off x="3271839" y="1941513"/>
            <a:ext cx="115887" cy="2806700"/>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400">
              <a:solidFill>
                <a:prstClr val="white"/>
              </a:solidFill>
            </a:endParaRPr>
          </a:p>
        </p:txBody>
      </p:sp>
      <p:sp>
        <p:nvSpPr>
          <p:cNvPr id="26" name="Rectangle 25">
            <a:extLst>
              <a:ext uri="{FF2B5EF4-FFF2-40B4-BE49-F238E27FC236}">
                <a16:creationId xmlns:a16="http://schemas.microsoft.com/office/drawing/2014/main" id="{3C723B62-DD14-4B88-94FA-A811587730A1}"/>
              </a:ext>
            </a:extLst>
          </p:cNvPr>
          <p:cNvSpPr/>
          <p:nvPr/>
        </p:nvSpPr>
        <p:spPr>
          <a:xfrm rot="856897">
            <a:off x="3308351" y="3048001"/>
            <a:ext cx="142875" cy="187325"/>
          </a:xfrm>
          <a:prstGeom prst="rect">
            <a:avLst/>
          </a:prstGeom>
          <a:solidFill>
            <a:schemeClr val="bg1"/>
          </a:solidFill>
          <a:ln w="1270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400">
              <a:solidFill>
                <a:prstClr val="white"/>
              </a:solidFill>
            </a:endParaRPr>
          </a:p>
        </p:txBody>
      </p:sp>
      <p:sp>
        <p:nvSpPr>
          <p:cNvPr id="27" name="Rectangle 26">
            <a:extLst>
              <a:ext uri="{FF2B5EF4-FFF2-40B4-BE49-F238E27FC236}">
                <a16:creationId xmlns:a16="http://schemas.microsoft.com/office/drawing/2014/main" id="{6F96B7F9-EE1A-4848-B39F-E707645257EE}"/>
              </a:ext>
            </a:extLst>
          </p:cNvPr>
          <p:cNvSpPr/>
          <p:nvPr/>
        </p:nvSpPr>
        <p:spPr>
          <a:xfrm rot="884456">
            <a:off x="3236913" y="3062289"/>
            <a:ext cx="74612" cy="104775"/>
          </a:xfrm>
          <a:prstGeom prst="rect">
            <a:avLst/>
          </a:prstGeom>
          <a:solidFill>
            <a:schemeClr val="bg1"/>
          </a:solidFill>
          <a:ln w="1270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400">
              <a:solidFill>
                <a:prstClr val="white"/>
              </a:solidFill>
            </a:endParaRPr>
          </a:p>
        </p:txBody>
      </p:sp>
      <p:cxnSp>
        <p:nvCxnSpPr>
          <p:cNvPr id="28" name="Straight Connector 27">
            <a:extLst>
              <a:ext uri="{FF2B5EF4-FFF2-40B4-BE49-F238E27FC236}">
                <a16:creationId xmlns:a16="http://schemas.microsoft.com/office/drawing/2014/main" id="{5E62FA94-5287-44C9-BAB1-B0997FD77089}"/>
              </a:ext>
            </a:extLst>
          </p:cNvPr>
          <p:cNvCxnSpPr>
            <a:cxnSpLocks/>
          </p:cNvCxnSpPr>
          <p:nvPr/>
        </p:nvCxnSpPr>
        <p:spPr>
          <a:xfrm>
            <a:off x="3481388" y="2457451"/>
            <a:ext cx="120650" cy="3016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11889864-0250-469E-8071-86FB8CE9EA53}"/>
              </a:ext>
            </a:extLst>
          </p:cNvPr>
          <p:cNvCxnSpPr>
            <a:cxnSpLocks/>
          </p:cNvCxnSpPr>
          <p:nvPr/>
        </p:nvCxnSpPr>
        <p:spPr>
          <a:xfrm>
            <a:off x="2960688" y="4630739"/>
            <a:ext cx="114300" cy="2698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4">
            <a:extLst>
              <a:ext uri="{FF2B5EF4-FFF2-40B4-BE49-F238E27FC236}">
                <a16:creationId xmlns:a16="http://schemas.microsoft.com/office/drawing/2014/main" id="{1581FE3D-7632-4F2F-8C91-AEF2C332E3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1814" y="2263775"/>
            <a:ext cx="968375"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9" name="Rectangle 5">
            <a:extLst>
              <a:ext uri="{FF2B5EF4-FFF2-40B4-BE49-F238E27FC236}">
                <a16:creationId xmlns:a16="http://schemas.microsoft.com/office/drawing/2014/main" id="{86422FEC-5AE3-4790-8D68-E798B9F49853}"/>
              </a:ext>
            </a:extLst>
          </p:cNvPr>
          <p:cNvSpPr>
            <a:spLocks noChangeArrowheads="1"/>
          </p:cNvSpPr>
          <p:nvPr/>
        </p:nvSpPr>
        <p:spPr bwMode="auto">
          <a:xfrm>
            <a:off x="5572125" y="3173414"/>
            <a:ext cx="10731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Viewing Aid</a:t>
            </a:r>
          </a:p>
        </p:txBody>
      </p:sp>
      <p:pic>
        <p:nvPicPr>
          <p:cNvPr id="60420" name="Picture 6">
            <a:extLst>
              <a:ext uri="{FF2B5EF4-FFF2-40B4-BE49-F238E27FC236}">
                <a16:creationId xmlns:a16="http://schemas.microsoft.com/office/drawing/2014/main" id="{E34A9449-52FA-4AA0-B6C0-F2F6BF24DC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27651" y="3706814"/>
            <a:ext cx="1609725" cy="160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1" name="Rectangle 7">
            <a:extLst>
              <a:ext uri="{FF2B5EF4-FFF2-40B4-BE49-F238E27FC236}">
                <a16:creationId xmlns:a16="http://schemas.microsoft.com/office/drawing/2014/main" id="{550AD51D-7DA2-4638-B4CD-5681263FDC82}"/>
              </a:ext>
            </a:extLst>
          </p:cNvPr>
          <p:cNvSpPr>
            <a:spLocks noChangeArrowheads="1"/>
          </p:cNvSpPr>
          <p:nvPr/>
        </p:nvSpPr>
        <p:spPr bwMode="auto">
          <a:xfrm>
            <a:off x="5084764" y="5399089"/>
            <a:ext cx="21685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Marking and Extraction Kit</a:t>
            </a:r>
          </a:p>
        </p:txBody>
      </p:sp>
      <p:pic>
        <p:nvPicPr>
          <p:cNvPr id="60422" name="Picture 8">
            <a:extLst>
              <a:ext uri="{FF2B5EF4-FFF2-40B4-BE49-F238E27FC236}">
                <a16:creationId xmlns:a16="http://schemas.microsoft.com/office/drawing/2014/main" id="{0466E332-EA77-4374-B077-0AEC9AFEDC6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86676" y="1752601"/>
            <a:ext cx="2981325" cy="368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3" name="Rectangle 9">
            <a:extLst>
              <a:ext uri="{FF2B5EF4-FFF2-40B4-BE49-F238E27FC236}">
                <a16:creationId xmlns:a16="http://schemas.microsoft.com/office/drawing/2014/main" id="{83BDDADA-DB8C-4149-A8D7-878E28A83DD8}"/>
              </a:ext>
            </a:extLst>
          </p:cNvPr>
          <p:cNvSpPr>
            <a:spLocks noChangeArrowheads="1"/>
          </p:cNvSpPr>
          <p:nvPr/>
        </p:nvSpPr>
        <p:spPr bwMode="auto">
          <a:xfrm>
            <a:off x="8456613" y="5002214"/>
            <a:ext cx="1490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Personal Weapon</a:t>
            </a:r>
          </a:p>
        </p:txBody>
      </p:sp>
      <p:sp>
        <p:nvSpPr>
          <p:cNvPr id="60424" name="Rectangle 11">
            <a:extLst>
              <a:ext uri="{FF2B5EF4-FFF2-40B4-BE49-F238E27FC236}">
                <a16:creationId xmlns:a16="http://schemas.microsoft.com/office/drawing/2014/main" id="{0DD929D8-D1EB-476D-92E6-0C68DCF3472B}"/>
              </a:ext>
            </a:extLst>
          </p:cNvPr>
          <p:cNvSpPr>
            <a:spLocks noChangeArrowheads="1"/>
          </p:cNvSpPr>
          <p:nvPr/>
        </p:nvSpPr>
        <p:spPr bwMode="auto">
          <a:xfrm>
            <a:off x="2949575" y="5399089"/>
            <a:ext cx="965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Drag Hook</a:t>
            </a:r>
          </a:p>
        </p:txBody>
      </p:sp>
      <p:pic>
        <p:nvPicPr>
          <p:cNvPr id="60425" name="Picture 2">
            <a:extLst>
              <a:ext uri="{FF2B5EF4-FFF2-40B4-BE49-F238E27FC236}">
                <a16:creationId xmlns:a16="http://schemas.microsoft.com/office/drawing/2014/main" id="{0591500F-CC6F-45BC-B65B-E43C1E518F7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54276" y="1963738"/>
            <a:ext cx="2289175" cy="302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6" name="Title 2">
            <a:extLst>
              <a:ext uri="{FF2B5EF4-FFF2-40B4-BE49-F238E27FC236}">
                <a16:creationId xmlns:a16="http://schemas.microsoft.com/office/drawing/2014/main" id="{A5E3C12B-3B28-4BCE-8C0B-676D741F277D}"/>
              </a:ext>
            </a:extLst>
          </p:cNvPr>
          <p:cNvSpPr txBox="1">
            <a:spLocks/>
          </p:cNvSpPr>
          <p:nvPr/>
        </p:nvSpPr>
        <p:spPr bwMode="auto">
          <a:xfrm>
            <a:off x="1981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3600" b="1" dirty="0">
                <a:solidFill>
                  <a:srgbClr val="632523"/>
                </a:solidFill>
              </a:rPr>
              <a:t>Isolation Team Equipment – Hook Man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4">
            <a:extLst>
              <a:ext uri="{FF2B5EF4-FFF2-40B4-BE49-F238E27FC236}">
                <a16:creationId xmlns:a16="http://schemas.microsoft.com/office/drawing/2014/main" id="{CF3A6FEA-4B02-469A-9639-E634465D76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1814" y="2263775"/>
            <a:ext cx="968375"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Rectangle 5">
            <a:extLst>
              <a:ext uri="{FF2B5EF4-FFF2-40B4-BE49-F238E27FC236}">
                <a16:creationId xmlns:a16="http://schemas.microsoft.com/office/drawing/2014/main" id="{57BE93A2-817A-4511-BB29-37583D802D0D}"/>
              </a:ext>
            </a:extLst>
          </p:cNvPr>
          <p:cNvSpPr>
            <a:spLocks noChangeArrowheads="1"/>
          </p:cNvSpPr>
          <p:nvPr/>
        </p:nvSpPr>
        <p:spPr bwMode="auto">
          <a:xfrm>
            <a:off x="5572125" y="3173414"/>
            <a:ext cx="10731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Viewing Aid</a:t>
            </a:r>
          </a:p>
        </p:txBody>
      </p:sp>
      <p:pic>
        <p:nvPicPr>
          <p:cNvPr id="62468" name="Picture 6">
            <a:extLst>
              <a:ext uri="{FF2B5EF4-FFF2-40B4-BE49-F238E27FC236}">
                <a16:creationId xmlns:a16="http://schemas.microsoft.com/office/drawing/2014/main" id="{599E7F40-1F9D-4B07-A378-6BE0104187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2264" y="3706814"/>
            <a:ext cx="1609725" cy="160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9" name="Rectangle 7">
            <a:extLst>
              <a:ext uri="{FF2B5EF4-FFF2-40B4-BE49-F238E27FC236}">
                <a16:creationId xmlns:a16="http://schemas.microsoft.com/office/drawing/2014/main" id="{FDA82B0C-DA11-4059-A293-BD4AF74E43F1}"/>
              </a:ext>
            </a:extLst>
          </p:cNvPr>
          <p:cNvSpPr>
            <a:spLocks noChangeArrowheads="1"/>
          </p:cNvSpPr>
          <p:nvPr/>
        </p:nvSpPr>
        <p:spPr bwMode="auto">
          <a:xfrm>
            <a:off x="5159376" y="5399089"/>
            <a:ext cx="21685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Marking and Extraction Kit</a:t>
            </a:r>
          </a:p>
        </p:txBody>
      </p:sp>
      <p:pic>
        <p:nvPicPr>
          <p:cNvPr id="62470" name="Picture 8">
            <a:extLst>
              <a:ext uri="{FF2B5EF4-FFF2-40B4-BE49-F238E27FC236}">
                <a16:creationId xmlns:a16="http://schemas.microsoft.com/office/drawing/2014/main" id="{F70326CC-39D3-478D-93BE-A71D6C3C7F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99451" y="1752601"/>
            <a:ext cx="2981325" cy="368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1" name="Rectangle 9">
            <a:extLst>
              <a:ext uri="{FF2B5EF4-FFF2-40B4-BE49-F238E27FC236}">
                <a16:creationId xmlns:a16="http://schemas.microsoft.com/office/drawing/2014/main" id="{8EC69228-6441-47ED-819B-B30158FFE20D}"/>
              </a:ext>
            </a:extLst>
          </p:cNvPr>
          <p:cNvSpPr>
            <a:spLocks noChangeArrowheads="1"/>
          </p:cNvSpPr>
          <p:nvPr/>
        </p:nvSpPr>
        <p:spPr bwMode="auto">
          <a:xfrm>
            <a:off x="8456613" y="5002214"/>
            <a:ext cx="1490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Personal Weapon</a:t>
            </a:r>
          </a:p>
        </p:txBody>
      </p:sp>
      <p:pic>
        <p:nvPicPr>
          <p:cNvPr id="62472" name="Picture 2">
            <a:extLst>
              <a:ext uri="{FF2B5EF4-FFF2-40B4-BE49-F238E27FC236}">
                <a16:creationId xmlns:a16="http://schemas.microsoft.com/office/drawing/2014/main" id="{DFF351FE-4756-405A-B7CE-E491F379845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9738" y="3813176"/>
            <a:ext cx="196215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3" name="Rectangle 3">
            <a:extLst>
              <a:ext uri="{FF2B5EF4-FFF2-40B4-BE49-F238E27FC236}">
                <a16:creationId xmlns:a16="http://schemas.microsoft.com/office/drawing/2014/main" id="{FC036E93-A0A2-4B92-8384-BE7558C49A42}"/>
              </a:ext>
            </a:extLst>
          </p:cNvPr>
          <p:cNvSpPr>
            <a:spLocks noChangeArrowheads="1"/>
          </p:cNvSpPr>
          <p:nvPr/>
        </p:nvSpPr>
        <p:spPr bwMode="auto">
          <a:xfrm>
            <a:off x="3333751" y="5399089"/>
            <a:ext cx="12985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Map/Air Photo</a:t>
            </a:r>
          </a:p>
        </p:txBody>
      </p:sp>
      <p:pic>
        <p:nvPicPr>
          <p:cNvPr id="62474" name="Picture 12">
            <a:extLst>
              <a:ext uri="{FF2B5EF4-FFF2-40B4-BE49-F238E27FC236}">
                <a16:creationId xmlns:a16="http://schemas.microsoft.com/office/drawing/2014/main" id="{BBB4582E-E356-4A48-B21C-0667FB629C7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66863" y="1971675"/>
            <a:ext cx="1847850"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5" name="Rectangle 13">
            <a:extLst>
              <a:ext uri="{FF2B5EF4-FFF2-40B4-BE49-F238E27FC236}">
                <a16:creationId xmlns:a16="http://schemas.microsoft.com/office/drawing/2014/main" id="{6697F157-CC02-4A87-BEEF-7CF77D48F7E2}"/>
              </a:ext>
            </a:extLst>
          </p:cNvPr>
          <p:cNvSpPr>
            <a:spLocks noChangeArrowheads="1"/>
          </p:cNvSpPr>
          <p:nvPr/>
        </p:nvSpPr>
        <p:spPr bwMode="auto">
          <a:xfrm>
            <a:off x="2190750" y="3906839"/>
            <a:ext cx="6111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Radio</a:t>
            </a:r>
          </a:p>
        </p:txBody>
      </p:sp>
      <p:pic>
        <p:nvPicPr>
          <p:cNvPr id="62476" name="Picture 14">
            <a:extLst>
              <a:ext uri="{FF2B5EF4-FFF2-40B4-BE49-F238E27FC236}">
                <a16:creationId xmlns:a16="http://schemas.microsoft.com/office/drawing/2014/main" id="{20A350FA-921F-4C85-96A1-BB64C0DB165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76614" y="2100264"/>
            <a:ext cx="1012825"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7" name="Rectangle 15">
            <a:extLst>
              <a:ext uri="{FF2B5EF4-FFF2-40B4-BE49-F238E27FC236}">
                <a16:creationId xmlns:a16="http://schemas.microsoft.com/office/drawing/2014/main" id="{9C1B5104-BDF5-434A-B54A-9C68A2945D2B}"/>
              </a:ext>
            </a:extLst>
          </p:cNvPr>
          <p:cNvSpPr>
            <a:spLocks noChangeArrowheads="1"/>
          </p:cNvSpPr>
          <p:nvPr/>
        </p:nvSpPr>
        <p:spPr bwMode="auto">
          <a:xfrm>
            <a:off x="3648076" y="3173414"/>
            <a:ext cx="479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GPS</a:t>
            </a:r>
          </a:p>
        </p:txBody>
      </p:sp>
      <p:sp>
        <p:nvSpPr>
          <p:cNvPr id="62478" name="Title 2">
            <a:extLst>
              <a:ext uri="{FF2B5EF4-FFF2-40B4-BE49-F238E27FC236}">
                <a16:creationId xmlns:a16="http://schemas.microsoft.com/office/drawing/2014/main" id="{CBDF8625-D31E-4A7A-8DFD-D667639FB2ED}"/>
              </a:ext>
            </a:extLst>
          </p:cNvPr>
          <p:cNvSpPr txBox="1">
            <a:spLocks/>
          </p:cNvSpPr>
          <p:nvPr/>
        </p:nvSpPr>
        <p:spPr bwMode="auto">
          <a:xfrm>
            <a:off x="1981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3600" b="1" dirty="0">
                <a:solidFill>
                  <a:srgbClr val="632523"/>
                </a:solidFill>
              </a:rPr>
              <a:t>Isolation Team Equipment – Team Leader</a:t>
            </a:r>
          </a:p>
        </p:txBody>
      </p:sp>
      <p:pic>
        <p:nvPicPr>
          <p:cNvPr id="62479" name="Picture 14">
            <a:extLst>
              <a:ext uri="{FF2B5EF4-FFF2-40B4-BE49-F238E27FC236}">
                <a16:creationId xmlns:a16="http://schemas.microsoft.com/office/drawing/2014/main" id="{E9F84C48-6D86-477E-842D-199ED347477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r="39992"/>
          <a:stretch>
            <a:fillRect/>
          </a:stretch>
        </p:blipFill>
        <p:spPr bwMode="auto">
          <a:xfrm>
            <a:off x="7277100" y="1501776"/>
            <a:ext cx="1309688" cy="251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62480" name="Rectangle 15">
            <a:extLst>
              <a:ext uri="{FF2B5EF4-FFF2-40B4-BE49-F238E27FC236}">
                <a16:creationId xmlns:a16="http://schemas.microsoft.com/office/drawing/2014/main" id="{AE543793-A730-4C18-BB74-6AAFAEC020C1}"/>
              </a:ext>
            </a:extLst>
          </p:cNvPr>
          <p:cNvSpPr>
            <a:spLocks noChangeArrowheads="1"/>
          </p:cNvSpPr>
          <p:nvPr/>
        </p:nvSpPr>
        <p:spPr bwMode="auto">
          <a:xfrm>
            <a:off x="7732713" y="3862389"/>
            <a:ext cx="520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ECM</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4">
            <a:extLst>
              <a:ext uri="{FF2B5EF4-FFF2-40B4-BE49-F238E27FC236}">
                <a16:creationId xmlns:a16="http://schemas.microsoft.com/office/drawing/2014/main" id="{E04B3F9A-573D-4EE7-B8E7-8E4D10BDAE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1814" y="2263775"/>
            <a:ext cx="968375"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5" name="Rectangle 5">
            <a:extLst>
              <a:ext uri="{FF2B5EF4-FFF2-40B4-BE49-F238E27FC236}">
                <a16:creationId xmlns:a16="http://schemas.microsoft.com/office/drawing/2014/main" id="{7C98DA36-6C4F-41AE-A7D4-26D9C95CEE9A}"/>
              </a:ext>
            </a:extLst>
          </p:cNvPr>
          <p:cNvSpPr>
            <a:spLocks noChangeArrowheads="1"/>
          </p:cNvSpPr>
          <p:nvPr/>
        </p:nvSpPr>
        <p:spPr bwMode="auto">
          <a:xfrm>
            <a:off x="5572125" y="3173414"/>
            <a:ext cx="10731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Viewing Aid</a:t>
            </a:r>
          </a:p>
        </p:txBody>
      </p:sp>
      <p:pic>
        <p:nvPicPr>
          <p:cNvPr id="64516" name="Picture 6">
            <a:extLst>
              <a:ext uri="{FF2B5EF4-FFF2-40B4-BE49-F238E27FC236}">
                <a16:creationId xmlns:a16="http://schemas.microsoft.com/office/drawing/2014/main" id="{1D039577-75DD-4AC9-A6B5-C52D8FFF10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27651" y="3706814"/>
            <a:ext cx="1609725" cy="160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7" name="Rectangle 7">
            <a:extLst>
              <a:ext uri="{FF2B5EF4-FFF2-40B4-BE49-F238E27FC236}">
                <a16:creationId xmlns:a16="http://schemas.microsoft.com/office/drawing/2014/main" id="{C7D538AB-35A0-4096-98FB-9BACE714527A}"/>
              </a:ext>
            </a:extLst>
          </p:cNvPr>
          <p:cNvSpPr>
            <a:spLocks noChangeArrowheads="1"/>
          </p:cNvSpPr>
          <p:nvPr/>
        </p:nvSpPr>
        <p:spPr bwMode="auto">
          <a:xfrm>
            <a:off x="5084764" y="5399089"/>
            <a:ext cx="21685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Marking and Extraction Kit</a:t>
            </a:r>
          </a:p>
        </p:txBody>
      </p:sp>
      <p:pic>
        <p:nvPicPr>
          <p:cNvPr id="64518" name="Picture 8">
            <a:extLst>
              <a:ext uri="{FF2B5EF4-FFF2-40B4-BE49-F238E27FC236}">
                <a16:creationId xmlns:a16="http://schemas.microsoft.com/office/drawing/2014/main" id="{23C9B12B-D61D-45CB-8BF0-2FFC8B1B40E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86676" y="1752601"/>
            <a:ext cx="2981325" cy="368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9" name="Rectangle 9">
            <a:extLst>
              <a:ext uri="{FF2B5EF4-FFF2-40B4-BE49-F238E27FC236}">
                <a16:creationId xmlns:a16="http://schemas.microsoft.com/office/drawing/2014/main" id="{E0E3DA33-64F1-4E29-8BC0-5977B2645383}"/>
              </a:ext>
            </a:extLst>
          </p:cNvPr>
          <p:cNvSpPr>
            <a:spLocks noChangeArrowheads="1"/>
          </p:cNvSpPr>
          <p:nvPr/>
        </p:nvSpPr>
        <p:spPr bwMode="auto">
          <a:xfrm>
            <a:off x="8456613" y="5002214"/>
            <a:ext cx="1490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Personal Weapon</a:t>
            </a:r>
          </a:p>
        </p:txBody>
      </p:sp>
      <p:sp>
        <p:nvSpPr>
          <p:cNvPr id="64520" name="Rectangle 11">
            <a:extLst>
              <a:ext uri="{FF2B5EF4-FFF2-40B4-BE49-F238E27FC236}">
                <a16:creationId xmlns:a16="http://schemas.microsoft.com/office/drawing/2014/main" id="{C899DF21-B674-42A8-BA0D-AF56A8B63B9D}"/>
              </a:ext>
            </a:extLst>
          </p:cNvPr>
          <p:cNvSpPr>
            <a:spLocks noChangeArrowheads="1"/>
          </p:cNvSpPr>
          <p:nvPr/>
        </p:nvSpPr>
        <p:spPr bwMode="auto">
          <a:xfrm>
            <a:off x="2949575" y="5399089"/>
            <a:ext cx="965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Drag Hook</a:t>
            </a:r>
          </a:p>
        </p:txBody>
      </p:sp>
      <p:pic>
        <p:nvPicPr>
          <p:cNvPr id="64521" name="Picture 2">
            <a:extLst>
              <a:ext uri="{FF2B5EF4-FFF2-40B4-BE49-F238E27FC236}">
                <a16:creationId xmlns:a16="http://schemas.microsoft.com/office/drawing/2014/main" id="{4FD6CC6A-B36E-40FA-92E7-DE4D25835AC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54276" y="1963738"/>
            <a:ext cx="2289175" cy="302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22" name="Title 2">
            <a:extLst>
              <a:ext uri="{FF2B5EF4-FFF2-40B4-BE49-F238E27FC236}">
                <a16:creationId xmlns:a16="http://schemas.microsoft.com/office/drawing/2014/main" id="{5858BF37-3F98-433B-8390-CB4630DA38A3}"/>
              </a:ext>
            </a:extLst>
          </p:cNvPr>
          <p:cNvSpPr txBox="1">
            <a:spLocks/>
          </p:cNvSpPr>
          <p:nvPr/>
        </p:nvSpPr>
        <p:spPr bwMode="auto">
          <a:xfrm>
            <a:off x="1981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3600" b="1" dirty="0">
                <a:solidFill>
                  <a:srgbClr val="632523"/>
                </a:solidFill>
              </a:rPr>
              <a:t>Isolation Team Equipment – Hook Man 2</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a:extLst>
              <a:ext uri="{FF2B5EF4-FFF2-40B4-BE49-F238E27FC236}">
                <a16:creationId xmlns:a16="http://schemas.microsoft.com/office/drawing/2014/main" id="{8E4681EC-9FD2-4FD5-8077-E37626E39288}"/>
              </a:ext>
            </a:extLst>
          </p:cNvPr>
          <p:cNvSpPr>
            <a:spLocks noChangeArrowheads="1"/>
          </p:cNvSpPr>
          <p:nvPr/>
        </p:nvSpPr>
        <p:spPr bwMode="auto">
          <a:xfrm>
            <a:off x="7488239" y="5000626"/>
            <a:ext cx="1476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Ebinger SC100UN</a:t>
            </a:r>
          </a:p>
        </p:txBody>
      </p:sp>
      <p:pic>
        <p:nvPicPr>
          <p:cNvPr id="66563" name="Picture 4">
            <a:extLst>
              <a:ext uri="{FF2B5EF4-FFF2-40B4-BE49-F238E27FC236}">
                <a16:creationId xmlns:a16="http://schemas.microsoft.com/office/drawing/2014/main" id="{66275605-EA7B-4592-A685-306A1C16DF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1814" y="2249489"/>
            <a:ext cx="968375" cy="90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4" name="Rectangle 5">
            <a:extLst>
              <a:ext uri="{FF2B5EF4-FFF2-40B4-BE49-F238E27FC236}">
                <a16:creationId xmlns:a16="http://schemas.microsoft.com/office/drawing/2014/main" id="{4D79AAC8-DBFF-4A06-B5B7-2684E5F83667}"/>
              </a:ext>
            </a:extLst>
          </p:cNvPr>
          <p:cNvSpPr>
            <a:spLocks noChangeArrowheads="1"/>
          </p:cNvSpPr>
          <p:nvPr/>
        </p:nvSpPr>
        <p:spPr bwMode="auto">
          <a:xfrm>
            <a:off x="5572125" y="3159126"/>
            <a:ext cx="10731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Viewing Aid</a:t>
            </a:r>
          </a:p>
        </p:txBody>
      </p:sp>
      <p:pic>
        <p:nvPicPr>
          <p:cNvPr id="66565" name="Picture 6">
            <a:extLst>
              <a:ext uri="{FF2B5EF4-FFF2-40B4-BE49-F238E27FC236}">
                <a16:creationId xmlns:a16="http://schemas.microsoft.com/office/drawing/2014/main" id="{79189944-FE5D-4C07-A7BE-FDFFDE3109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27651" y="3692525"/>
            <a:ext cx="1609725"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6" name="Rectangle 7">
            <a:extLst>
              <a:ext uri="{FF2B5EF4-FFF2-40B4-BE49-F238E27FC236}">
                <a16:creationId xmlns:a16="http://schemas.microsoft.com/office/drawing/2014/main" id="{590E70F1-40C0-4BBC-B8F7-E6DDD5DA3D27}"/>
              </a:ext>
            </a:extLst>
          </p:cNvPr>
          <p:cNvSpPr>
            <a:spLocks noChangeArrowheads="1"/>
          </p:cNvSpPr>
          <p:nvPr/>
        </p:nvSpPr>
        <p:spPr bwMode="auto">
          <a:xfrm>
            <a:off x="5084764" y="5384801"/>
            <a:ext cx="21685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Marking and Extraction Kit</a:t>
            </a:r>
          </a:p>
        </p:txBody>
      </p:sp>
      <p:pic>
        <p:nvPicPr>
          <p:cNvPr id="66567" name="Picture 8">
            <a:extLst>
              <a:ext uri="{FF2B5EF4-FFF2-40B4-BE49-F238E27FC236}">
                <a16:creationId xmlns:a16="http://schemas.microsoft.com/office/drawing/2014/main" id="{F754B181-9DFD-4970-8DDC-BE75FE6873B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84389" y="1752601"/>
            <a:ext cx="2981325" cy="368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8" name="Rectangle 9">
            <a:extLst>
              <a:ext uri="{FF2B5EF4-FFF2-40B4-BE49-F238E27FC236}">
                <a16:creationId xmlns:a16="http://schemas.microsoft.com/office/drawing/2014/main" id="{986AC626-1DD4-4A40-A889-A5A8ADF651C5}"/>
              </a:ext>
            </a:extLst>
          </p:cNvPr>
          <p:cNvSpPr>
            <a:spLocks noChangeArrowheads="1"/>
          </p:cNvSpPr>
          <p:nvPr/>
        </p:nvSpPr>
        <p:spPr bwMode="auto">
          <a:xfrm>
            <a:off x="2854326" y="5384801"/>
            <a:ext cx="1490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b="1">
                <a:solidFill>
                  <a:srgbClr val="000000"/>
                </a:solidFill>
                <a:ea typeface="ＭＳ Ｐゴシック" panose="020B0600070205080204" pitchFamily="34" charset="-128"/>
              </a:rPr>
              <a:t>Personal Weapon</a:t>
            </a:r>
          </a:p>
        </p:txBody>
      </p:sp>
      <p:sp>
        <p:nvSpPr>
          <p:cNvPr id="13" name="Rectangle 12">
            <a:extLst>
              <a:ext uri="{FF2B5EF4-FFF2-40B4-BE49-F238E27FC236}">
                <a16:creationId xmlns:a16="http://schemas.microsoft.com/office/drawing/2014/main" id="{07B5CA1B-F772-436F-80BA-7B5740302B4F}"/>
              </a:ext>
            </a:extLst>
          </p:cNvPr>
          <p:cNvSpPr/>
          <p:nvPr/>
        </p:nvSpPr>
        <p:spPr>
          <a:xfrm rot="818028">
            <a:off x="8801100" y="2055813"/>
            <a:ext cx="115888" cy="2806700"/>
          </a:xfrm>
          <a:prstGeom prst="rect">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400">
              <a:solidFill>
                <a:prstClr val="black"/>
              </a:solidFill>
            </a:endParaRPr>
          </a:p>
        </p:txBody>
      </p:sp>
      <p:sp>
        <p:nvSpPr>
          <p:cNvPr id="14" name="Rectangle 13">
            <a:extLst>
              <a:ext uri="{FF2B5EF4-FFF2-40B4-BE49-F238E27FC236}">
                <a16:creationId xmlns:a16="http://schemas.microsoft.com/office/drawing/2014/main" id="{CF5CA41F-DC5A-47A1-B579-84F8C7D05B66}"/>
              </a:ext>
            </a:extLst>
          </p:cNvPr>
          <p:cNvSpPr/>
          <p:nvPr/>
        </p:nvSpPr>
        <p:spPr>
          <a:xfrm rot="856897">
            <a:off x="8837614" y="3162301"/>
            <a:ext cx="142875" cy="187325"/>
          </a:xfrm>
          <a:prstGeom prst="rect">
            <a:avLst/>
          </a:prstGeom>
          <a:solidFill>
            <a:schemeClr val="bg1"/>
          </a:solidFill>
          <a:ln w="1270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400">
              <a:solidFill>
                <a:prstClr val="black"/>
              </a:solidFill>
            </a:endParaRPr>
          </a:p>
        </p:txBody>
      </p:sp>
      <p:sp>
        <p:nvSpPr>
          <p:cNvPr id="15" name="Rectangle 14">
            <a:extLst>
              <a:ext uri="{FF2B5EF4-FFF2-40B4-BE49-F238E27FC236}">
                <a16:creationId xmlns:a16="http://schemas.microsoft.com/office/drawing/2014/main" id="{B94A0D30-1321-49D5-8FCB-988273223561}"/>
              </a:ext>
            </a:extLst>
          </p:cNvPr>
          <p:cNvSpPr/>
          <p:nvPr/>
        </p:nvSpPr>
        <p:spPr>
          <a:xfrm rot="884456">
            <a:off x="8766176" y="3176589"/>
            <a:ext cx="74613" cy="104775"/>
          </a:xfrm>
          <a:prstGeom prst="rect">
            <a:avLst/>
          </a:prstGeom>
          <a:solidFill>
            <a:schemeClr val="bg1"/>
          </a:solidFill>
          <a:ln w="1270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400">
              <a:solidFill>
                <a:prstClr val="black"/>
              </a:solidFill>
            </a:endParaRPr>
          </a:p>
        </p:txBody>
      </p:sp>
      <p:cxnSp>
        <p:nvCxnSpPr>
          <p:cNvPr id="16" name="Straight Connector 15">
            <a:extLst>
              <a:ext uri="{FF2B5EF4-FFF2-40B4-BE49-F238E27FC236}">
                <a16:creationId xmlns:a16="http://schemas.microsoft.com/office/drawing/2014/main" id="{14467F7A-760E-4831-A968-A3D7B68BE148}"/>
              </a:ext>
            </a:extLst>
          </p:cNvPr>
          <p:cNvCxnSpPr>
            <a:cxnSpLocks/>
          </p:cNvCxnSpPr>
          <p:nvPr/>
        </p:nvCxnSpPr>
        <p:spPr>
          <a:xfrm>
            <a:off x="9010650" y="2571751"/>
            <a:ext cx="120650" cy="3016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26E57F0B-F4FC-4860-BFAB-359CF7A169A6}"/>
              </a:ext>
            </a:extLst>
          </p:cNvPr>
          <p:cNvCxnSpPr>
            <a:cxnSpLocks/>
          </p:cNvCxnSpPr>
          <p:nvPr/>
        </p:nvCxnSpPr>
        <p:spPr>
          <a:xfrm>
            <a:off x="8489950" y="4745039"/>
            <a:ext cx="114300" cy="2698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66574" name="Title 2">
            <a:extLst>
              <a:ext uri="{FF2B5EF4-FFF2-40B4-BE49-F238E27FC236}">
                <a16:creationId xmlns:a16="http://schemas.microsoft.com/office/drawing/2014/main" id="{779291B6-C198-4594-85DC-E903719F0FFA}"/>
              </a:ext>
            </a:extLst>
          </p:cNvPr>
          <p:cNvSpPr txBox="1">
            <a:spLocks/>
          </p:cNvSpPr>
          <p:nvPr/>
        </p:nvSpPr>
        <p:spPr bwMode="auto">
          <a:xfrm>
            <a:off x="1981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3600" b="1" dirty="0">
                <a:solidFill>
                  <a:srgbClr val="632523"/>
                </a:solidFill>
              </a:rPr>
              <a:t>Isolation Team Equipment – Security</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0F85F-C3B9-4CD0-A80C-8BAA6E567063}"/>
              </a:ext>
            </a:extLst>
          </p:cNvPr>
          <p:cNvSpPr>
            <a:spLocks noGrp="1"/>
          </p:cNvSpPr>
          <p:nvPr>
            <p:ph type="title"/>
          </p:nvPr>
        </p:nvSpPr>
        <p:spPr/>
        <p:txBody>
          <a:bodyPr/>
          <a:lstStyle/>
          <a:p>
            <a:pPr>
              <a:defRPr/>
            </a:pPr>
            <a:r>
              <a:rPr lang="en-GB" dirty="0"/>
              <a:t>Responsibilities</a:t>
            </a:r>
          </a:p>
        </p:txBody>
      </p:sp>
      <p:sp>
        <p:nvSpPr>
          <p:cNvPr id="4" name="Content Placeholder 3">
            <a:extLst>
              <a:ext uri="{FF2B5EF4-FFF2-40B4-BE49-F238E27FC236}">
                <a16:creationId xmlns:a16="http://schemas.microsoft.com/office/drawing/2014/main" id="{B8A1639A-3D65-4BE1-AD6E-83E9A7F3EBAE}"/>
              </a:ext>
            </a:extLst>
          </p:cNvPr>
          <p:cNvSpPr>
            <a:spLocks noGrp="1"/>
          </p:cNvSpPr>
          <p:nvPr>
            <p:ph idx="1"/>
          </p:nvPr>
        </p:nvSpPr>
        <p:spPr>
          <a:xfrm>
            <a:off x="1981200" y="1295400"/>
            <a:ext cx="8229600" cy="4267200"/>
          </a:xfrm>
        </p:spPr>
        <p:txBody>
          <a:bodyPr>
            <a:normAutofit fontScale="85000" lnSpcReduction="20000"/>
          </a:bodyPr>
          <a:lstStyle/>
          <a:p>
            <a:r>
              <a:rPr lang="en-GB" altLang="en-US" b="1" dirty="0"/>
              <a:t>Pathfinder (PF): </a:t>
            </a:r>
            <a:r>
              <a:rPr lang="en-GB" altLang="en-US" dirty="0"/>
              <a:t>To select/search a safe route for the Isolation Party.</a:t>
            </a:r>
          </a:p>
          <a:p>
            <a:r>
              <a:rPr lang="en-GB" altLang="en-US" b="1" dirty="0"/>
              <a:t>Hook Man (HM): </a:t>
            </a:r>
            <a:r>
              <a:rPr lang="en-GB" altLang="en-US" dirty="0">
                <a:solidFill>
                  <a:srgbClr val="000000"/>
                </a:solidFill>
              </a:rPr>
              <a:t>To locate CWs that are surface laid, buried or concealed.</a:t>
            </a:r>
          </a:p>
          <a:p>
            <a:r>
              <a:rPr lang="en-GB" altLang="en-US" b="1" dirty="0">
                <a:solidFill>
                  <a:srgbClr val="000000"/>
                </a:solidFill>
              </a:rPr>
              <a:t>Team Leader (TL): </a:t>
            </a:r>
            <a:r>
              <a:rPr lang="en-GB" altLang="en-US" dirty="0"/>
              <a:t>To ensure PF setting a safe route for the Isolation Party. Carry ECM for coverage (if available).</a:t>
            </a:r>
          </a:p>
          <a:p>
            <a:r>
              <a:rPr lang="en-GB" altLang="en-US" b="1" dirty="0"/>
              <a:t>Hook Man (HM): </a:t>
            </a:r>
            <a:r>
              <a:rPr lang="en-GB" altLang="en-US" dirty="0">
                <a:solidFill>
                  <a:srgbClr val="000000"/>
                </a:solidFill>
              </a:rPr>
              <a:t>To locate CWs that are surface laid, buried or concealed.</a:t>
            </a:r>
          </a:p>
          <a:p>
            <a:r>
              <a:rPr lang="en-GB" altLang="en-US" b="1" dirty="0"/>
              <a:t>Security: </a:t>
            </a:r>
            <a:r>
              <a:rPr lang="en-GB" altLang="en-US" dirty="0"/>
              <a:t>To provide security during isolation and act as pathfinder if required.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90040-1612-489B-AD03-B7523535E621}"/>
              </a:ext>
            </a:extLst>
          </p:cNvPr>
          <p:cNvSpPr>
            <a:spLocks noGrp="1"/>
          </p:cNvSpPr>
          <p:nvPr>
            <p:ph type="title"/>
          </p:nvPr>
        </p:nvSpPr>
        <p:spPr/>
        <p:txBody>
          <a:bodyPr/>
          <a:lstStyle/>
          <a:p>
            <a:pPr>
              <a:defRPr/>
            </a:pPr>
            <a:r>
              <a:rPr lang="en-GB" dirty="0"/>
              <a:t>Deployment</a:t>
            </a:r>
          </a:p>
        </p:txBody>
      </p:sp>
      <p:sp>
        <p:nvSpPr>
          <p:cNvPr id="4" name="Content Placeholder 3">
            <a:extLst>
              <a:ext uri="{FF2B5EF4-FFF2-40B4-BE49-F238E27FC236}">
                <a16:creationId xmlns:a16="http://schemas.microsoft.com/office/drawing/2014/main" id="{72EBAB2E-5F2B-476E-881F-7248AC4017D7}"/>
              </a:ext>
            </a:extLst>
          </p:cNvPr>
          <p:cNvSpPr>
            <a:spLocks noGrp="1"/>
          </p:cNvSpPr>
          <p:nvPr>
            <p:ph idx="1"/>
          </p:nvPr>
        </p:nvSpPr>
        <p:spPr/>
        <p:txBody>
          <a:bodyPr/>
          <a:lstStyle/>
          <a:p>
            <a:r>
              <a:rPr lang="en-GB" altLang="en-US" dirty="0"/>
              <a:t>Isolation Party forms up at rear of ICP on opposite side of the road to the side to be isolated first.</a:t>
            </a:r>
          </a:p>
          <a:p>
            <a:endParaRPr lang="en-GB" altLang="en-US" dirty="0"/>
          </a:p>
          <a:p>
            <a:r>
              <a:rPr lang="en-GB" altLang="en-US" dirty="0"/>
              <a:t>All equipment is checked by team 2IC.</a:t>
            </a:r>
          </a:p>
          <a:p>
            <a:endParaRPr lang="en-GB" altLang="en-US" dirty="0"/>
          </a:p>
          <a:p>
            <a:r>
              <a:rPr lang="en-GB" altLang="en-US" dirty="0"/>
              <a:t>Isolation Party moves out to a distance of 50-75m from the route.</a:t>
            </a:r>
          </a:p>
          <a:p>
            <a:endParaRPr lang="en-GB"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69645B71-FBB1-4AAB-8688-01C74DACF819}"/>
              </a:ext>
            </a:extLst>
          </p:cNvPr>
          <p:cNvSpPr>
            <a:spLocks noChangeArrowheads="1"/>
          </p:cNvSpPr>
          <p:nvPr/>
        </p:nvSpPr>
        <p:spPr bwMode="auto">
          <a:xfrm>
            <a:off x="1524000" y="11113"/>
            <a:ext cx="9144000" cy="6858000"/>
          </a:xfrm>
          <a:prstGeom prst="rect">
            <a:avLst/>
          </a:prstGeom>
          <a:solidFill>
            <a:srgbClr val="C7AD4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200">
              <a:solidFill>
                <a:srgbClr val="FF0000"/>
              </a:solidFill>
              <a:ea typeface="ＭＳ Ｐゴシック" panose="020B0600070205080204" pitchFamily="34" charset="-128"/>
            </a:endParaRPr>
          </a:p>
        </p:txBody>
      </p:sp>
      <p:sp>
        <p:nvSpPr>
          <p:cNvPr id="72707" name="Rectangle 5">
            <a:extLst>
              <a:ext uri="{FF2B5EF4-FFF2-40B4-BE49-F238E27FC236}">
                <a16:creationId xmlns:a16="http://schemas.microsoft.com/office/drawing/2014/main" id="{895EC4F7-8A1A-4075-8310-D0B8385FB774}"/>
              </a:ext>
            </a:extLst>
          </p:cNvPr>
          <p:cNvSpPr>
            <a:spLocks noChangeArrowheads="1"/>
          </p:cNvSpPr>
          <p:nvPr/>
        </p:nvSpPr>
        <p:spPr bwMode="auto">
          <a:xfrm rot="5400000">
            <a:off x="5894388" y="-1160462"/>
            <a:ext cx="403225" cy="9144000"/>
          </a:xfrm>
          <a:prstGeom prst="rect">
            <a:avLst/>
          </a:prstGeom>
          <a:solidFill>
            <a:srgbClr val="663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b="1">
                <a:solidFill>
                  <a:srgbClr val="FFFF00"/>
                </a:solidFill>
                <a:ea typeface="ＭＳ Ｐゴシック" panose="020B0600070205080204" pitchFamily="34" charset="-128"/>
                <a:cs typeface="Calibri" panose="020F0502020204030204" pitchFamily="34" charset="0"/>
              </a:rPr>
              <a:t>           </a:t>
            </a:r>
          </a:p>
        </p:txBody>
      </p:sp>
      <p:grpSp>
        <p:nvGrpSpPr>
          <p:cNvPr id="72708" name="Group 2">
            <a:extLst>
              <a:ext uri="{FF2B5EF4-FFF2-40B4-BE49-F238E27FC236}">
                <a16:creationId xmlns:a16="http://schemas.microsoft.com/office/drawing/2014/main" id="{3BF7942D-F96A-4917-B8C1-FC6F912B35CA}"/>
              </a:ext>
            </a:extLst>
          </p:cNvPr>
          <p:cNvGrpSpPr>
            <a:grpSpLocks noChangeAspect="1"/>
          </p:cNvGrpSpPr>
          <p:nvPr/>
        </p:nvGrpSpPr>
        <p:grpSpPr bwMode="auto">
          <a:xfrm>
            <a:off x="8599505" y="3250754"/>
            <a:ext cx="1678359" cy="322263"/>
            <a:chOff x="6263640" y="4088063"/>
            <a:chExt cx="1643205" cy="314325"/>
          </a:xfrm>
        </p:grpSpPr>
        <p:pic>
          <p:nvPicPr>
            <p:cNvPr id="72906" name="Picture 13">
              <a:extLst>
                <a:ext uri="{FF2B5EF4-FFF2-40B4-BE49-F238E27FC236}">
                  <a16:creationId xmlns:a16="http://schemas.microsoft.com/office/drawing/2014/main" id="{B785538B-F3D3-4876-9152-552203B49E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3640" y="4088063"/>
              <a:ext cx="76200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907" name="Picture 13">
              <a:extLst>
                <a:ext uri="{FF2B5EF4-FFF2-40B4-BE49-F238E27FC236}">
                  <a16:creationId xmlns:a16="http://schemas.microsoft.com/office/drawing/2014/main" id="{61FAC778-2ADC-46E3-BD20-AE1CDC76BD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4845" y="4088063"/>
              <a:ext cx="76200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2709" name="TextBox 60">
            <a:extLst>
              <a:ext uri="{FF2B5EF4-FFF2-40B4-BE49-F238E27FC236}">
                <a16:creationId xmlns:a16="http://schemas.microsoft.com/office/drawing/2014/main" id="{A347FE1F-3075-4BC0-B887-996178548CF1}"/>
              </a:ext>
            </a:extLst>
          </p:cNvPr>
          <p:cNvSpPr txBox="1">
            <a:spLocks noChangeArrowheads="1"/>
          </p:cNvSpPr>
          <p:nvPr/>
        </p:nvSpPr>
        <p:spPr bwMode="auto">
          <a:xfrm>
            <a:off x="3822701" y="3127376"/>
            <a:ext cx="587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2800" b="1">
                <a:solidFill>
                  <a:srgbClr val="FF0000"/>
                </a:solidFill>
                <a:ea typeface="ＭＳ Ｐゴシック" panose="020B0600070205080204" pitchFamily="34" charset="-128"/>
              </a:rPr>
              <a:t>VP</a:t>
            </a:r>
          </a:p>
        </p:txBody>
      </p:sp>
      <p:grpSp>
        <p:nvGrpSpPr>
          <p:cNvPr id="72710" name="Group 172">
            <a:extLst>
              <a:ext uri="{FF2B5EF4-FFF2-40B4-BE49-F238E27FC236}">
                <a16:creationId xmlns:a16="http://schemas.microsoft.com/office/drawing/2014/main" id="{47B955C8-C3E2-4630-8C03-A126E9B13090}"/>
              </a:ext>
            </a:extLst>
          </p:cNvPr>
          <p:cNvGrpSpPr>
            <a:grpSpLocks/>
          </p:cNvGrpSpPr>
          <p:nvPr/>
        </p:nvGrpSpPr>
        <p:grpSpPr bwMode="auto">
          <a:xfrm rot="3709948">
            <a:off x="7065963" y="5014913"/>
            <a:ext cx="1657350" cy="1943100"/>
            <a:chOff x="4368" y="1728"/>
            <a:chExt cx="1392" cy="1632"/>
          </a:xfrm>
        </p:grpSpPr>
        <p:grpSp>
          <p:nvGrpSpPr>
            <p:cNvPr id="72874" name="Group 173">
              <a:extLst>
                <a:ext uri="{FF2B5EF4-FFF2-40B4-BE49-F238E27FC236}">
                  <a16:creationId xmlns:a16="http://schemas.microsoft.com/office/drawing/2014/main" id="{0A3DC0E4-BE65-4D47-AF38-2B9A36BFD146}"/>
                </a:ext>
              </a:extLst>
            </p:cNvPr>
            <p:cNvGrpSpPr>
              <a:grpSpLocks/>
            </p:cNvGrpSpPr>
            <p:nvPr/>
          </p:nvGrpSpPr>
          <p:grpSpPr bwMode="auto">
            <a:xfrm rot="4507976">
              <a:off x="4410" y="2502"/>
              <a:ext cx="720" cy="804"/>
              <a:chOff x="1610" y="1324"/>
              <a:chExt cx="720" cy="804"/>
            </a:xfrm>
          </p:grpSpPr>
          <p:sp>
            <p:nvSpPr>
              <p:cNvPr id="72899" name="plant">
                <a:extLst>
                  <a:ext uri="{FF2B5EF4-FFF2-40B4-BE49-F238E27FC236}">
                    <a16:creationId xmlns:a16="http://schemas.microsoft.com/office/drawing/2014/main" id="{15DFE9E3-8FE1-4A6D-AEAC-BE2D46812053}"/>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900" name="plant">
                <a:extLst>
                  <a:ext uri="{FF2B5EF4-FFF2-40B4-BE49-F238E27FC236}">
                    <a16:creationId xmlns:a16="http://schemas.microsoft.com/office/drawing/2014/main" id="{1C331105-3C09-4DB5-BDA3-E07C70883507}"/>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901" name="plant">
                <a:extLst>
                  <a:ext uri="{FF2B5EF4-FFF2-40B4-BE49-F238E27FC236}">
                    <a16:creationId xmlns:a16="http://schemas.microsoft.com/office/drawing/2014/main" id="{32803547-4502-4456-8633-619B06AEF0CB}"/>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902" name="plant">
                <a:extLst>
                  <a:ext uri="{FF2B5EF4-FFF2-40B4-BE49-F238E27FC236}">
                    <a16:creationId xmlns:a16="http://schemas.microsoft.com/office/drawing/2014/main" id="{E59A4A5A-1CBA-413C-9889-2771FB415B28}"/>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903" name="plant">
                <a:extLst>
                  <a:ext uri="{FF2B5EF4-FFF2-40B4-BE49-F238E27FC236}">
                    <a16:creationId xmlns:a16="http://schemas.microsoft.com/office/drawing/2014/main" id="{89A099B5-8421-459D-9F8E-F6656708D1BA}"/>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904" name="plant">
                <a:extLst>
                  <a:ext uri="{FF2B5EF4-FFF2-40B4-BE49-F238E27FC236}">
                    <a16:creationId xmlns:a16="http://schemas.microsoft.com/office/drawing/2014/main" id="{6A9EFC59-1E44-4F03-AC9A-FB377670E7F7}"/>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905" name="plant">
                <a:extLst>
                  <a:ext uri="{FF2B5EF4-FFF2-40B4-BE49-F238E27FC236}">
                    <a16:creationId xmlns:a16="http://schemas.microsoft.com/office/drawing/2014/main" id="{010AEB7E-25F1-445C-AE3E-20ED39FE8367}"/>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72875" name="Group 181">
              <a:extLst>
                <a:ext uri="{FF2B5EF4-FFF2-40B4-BE49-F238E27FC236}">
                  <a16:creationId xmlns:a16="http://schemas.microsoft.com/office/drawing/2014/main" id="{7CD747F9-303F-46FF-9CDB-54AA6A56B461}"/>
                </a:ext>
              </a:extLst>
            </p:cNvPr>
            <p:cNvGrpSpPr>
              <a:grpSpLocks/>
            </p:cNvGrpSpPr>
            <p:nvPr/>
          </p:nvGrpSpPr>
          <p:grpSpPr bwMode="auto">
            <a:xfrm rot="4293903">
              <a:off x="4842" y="1686"/>
              <a:ext cx="720" cy="804"/>
              <a:chOff x="1610" y="1324"/>
              <a:chExt cx="720" cy="804"/>
            </a:xfrm>
          </p:grpSpPr>
          <p:sp>
            <p:nvSpPr>
              <p:cNvPr id="72892" name="plant">
                <a:extLst>
                  <a:ext uri="{FF2B5EF4-FFF2-40B4-BE49-F238E27FC236}">
                    <a16:creationId xmlns:a16="http://schemas.microsoft.com/office/drawing/2014/main" id="{6059B42D-64D8-4E29-9421-9030646114BF}"/>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93" name="plant">
                <a:extLst>
                  <a:ext uri="{FF2B5EF4-FFF2-40B4-BE49-F238E27FC236}">
                    <a16:creationId xmlns:a16="http://schemas.microsoft.com/office/drawing/2014/main" id="{839FDA6B-48EA-4275-980F-6AE7A02CC90B}"/>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94" name="plant">
                <a:extLst>
                  <a:ext uri="{FF2B5EF4-FFF2-40B4-BE49-F238E27FC236}">
                    <a16:creationId xmlns:a16="http://schemas.microsoft.com/office/drawing/2014/main" id="{0A9D14D5-150A-4FB9-B3B3-D908F56AA8B7}"/>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95" name="plant">
                <a:extLst>
                  <a:ext uri="{FF2B5EF4-FFF2-40B4-BE49-F238E27FC236}">
                    <a16:creationId xmlns:a16="http://schemas.microsoft.com/office/drawing/2014/main" id="{D237C999-32A0-4467-9B2E-2065E885D937}"/>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96" name="plant">
                <a:extLst>
                  <a:ext uri="{FF2B5EF4-FFF2-40B4-BE49-F238E27FC236}">
                    <a16:creationId xmlns:a16="http://schemas.microsoft.com/office/drawing/2014/main" id="{A44F38C6-9DEB-4A15-868B-65A9DC98A996}"/>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97" name="plant">
                <a:extLst>
                  <a:ext uri="{FF2B5EF4-FFF2-40B4-BE49-F238E27FC236}">
                    <a16:creationId xmlns:a16="http://schemas.microsoft.com/office/drawing/2014/main" id="{B3712DE3-68E7-4F9C-8E2C-EBE7F0880FCE}"/>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98" name="plant">
                <a:extLst>
                  <a:ext uri="{FF2B5EF4-FFF2-40B4-BE49-F238E27FC236}">
                    <a16:creationId xmlns:a16="http://schemas.microsoft.com/office/drawing/2014/main" id="{55984724-4C79-4778-8BD0-A4401BB8C6FC}"/>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72876" name="Group 189">
              <a:extLst>
                <a:ext uri="{FF2B5EF4-FFF2-40B4-BE49-F238E27FC236}">
                  <a16:creationId xmlns:a16="http://schemas.microsoft.com/office/drawing/2014/main" id="{334D9917-74F5-4B9F-8B59-EC4D91D23A58}"/>
                </a:ext>
              </a:extLst>
            </p:cNvPr>
            <p:cNvGrpSpPr>
              <a:grpSpLocks/>
            </p:cNvGrpSpPr>
            <p:nvPr/>
          </p:nvGrpSpPr>
          <p:grpSpPr bwMode="auto">
            <a:xfrm rot="4387757">
              <a:off x="4554" y="2598"/>
              <a:ext cx="720" cy="804"/>
              <a:chOff x="1610" y="1324"/>
              <a:chExt cx="720" cy="804"/>
            </a:xfrm>
          </p:grpSpPr>
          <p:sp>
            <p:nvSpPr>
              <p:cNvPr id="72885" name="plant">
                <a:extLst>
                  <a:ext uri="{FF2B5EF4-FFF2-40B4-BE49-F238E27FC236}">
                    <a16:creationId xmlns:a16="http://schemas.microsoft.com/office/drawing/2014/main" id="{E6B9E2A6-2015-492E-9071-8C132702CC41}"/>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86" name="plant">
                <a:extLst>
                  <a:ext uri="{FF2B5EF4-FFF2-40B4-BE49-F238E27FC236}">
                    <a16:creationId xmlns:a16="http://schemas.microsoft.com/office/drawing/2014/main" id="{5401EBCC-6FE7-4D36-8901-D8567EE83BE9}"/>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87" name="plant">
                <a:extLst>
                  <a:ext uri="{FF2B5EF4-FFF2-40B4-BE49-F238E27FC236}">
                    <a16:creationId xmlns:a16="http://schemas.microsoft.com/office/drawing/2014/main" id="{42B2EB71-52D5-4AD1-84A2-49349E7AF03D}"/>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88" name="plant">
                <a:extLst>
                  <a:ext uri="{FF2B5EF4-FFF2-40B4-BE49-F238E27FC236}">
                    <a16:creationId xmlns:a16="http://schemas.microsoft.com/office/drawing/2014/main" id="{882A0F35-14A4-4368-B299-A643BE038F0A}"/>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89" name="plant">
                <a:extLst>
                  <a:ext uri="{FF2B5EF4-FFF2-40B4-BE49-F238E27FC236}">
                    <a16:creationId xmlns:a16="http://schemas.microsoft.com/office/drawing/2014/main" id="{82BBB690-0B84-487D-82EA-A89522BE2808}"/>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90" name="plant">
                <a:extLst>
                  <a:ext uri="{FF2B5EF4-FFF2-40B4-BE49-F238E27FC236}">
                    <a16:creationId xmlns:a16="http://schemas.microsoft.com/office/drawing/2014/main" id="{04C01B0F-477D-44B5-80B2-63E86FB73443}"/>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91" name="plant">
                <a:extLst>
                  <a:ext uri="{FF2B5EF4-FFF2-40B4-BE49-F238E27FC236}">
                    <a16:creationId xmlns:a16="http://schemas.microsoft.com/office/drawing/2014/main" id="{96FE78FF-9CCA-43F0-87E5-6BE46CBA3F5E}"/>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72877" name="Group 197">
              <a:extLst>
                <a:ext uri="{FF2B5EF4-FFF2-40B4-BE49-F238E27FC236}">
                  <a16:creationId xmlns:a16="http://schemas.microsoft.com/office/drawing/2014/main" id="{CFD1ED4A-DCE2-4B5A-980C-0349A5C3D524}"/>
                </a:ext>
              </a:extLst>
            </p:cNvPr>
            <p:cNvGrpSpPr>
              <a:grpSpLocks/>
            </p:cNvGrpSpPr>
            <p:nvPr/>
          </p:nvGrpSpPr>
          <p:grpSpPr bwMode="auto">
            <a:xfrm rot="4348036">
              <a:off x="4998" y="1782"/>
              <a:ext cx="720" cy="804"/>
              <a:chOff x="1610" y="1324"/>
              <a:chExt cx="720" cy="804"/>
            </a:xfrm>
          </p:grpSpPr>
          <p:sp>
            <p:nvSpPr>
              <p:cNvPr id="72878" name="plant">
                <a:extLst>
                  <a:ext uri="{FF2B5EF4-FFF2-40B4-BE49-F238E27FC236}">
                    <a16:creationId xmlns:a16="http://schemas.microsoft.com/office/drawing/2014/main" id="{CEA5D1B4-6F04-4E0C-AE63-F5D0916A200B}"/>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79" name="plant">
                <a:extLst>
                  <a:ext uri="{FF2B5EF4-FFF2-40B4-BE49-F238E27FC236}">
                    <a16:creationId xmlns:a16="http://schemas.microsoft.com/office/drawing/2014/main" id="{7BFB7C7F-F726-4DC3-BCF7-A5FBFB211549}"/>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80" name="plant">
                <a:extLst>
                  <a:ext uri="{FF2B5EF4-FFF2-40B4-BE49-F238E27FC236}">
                    <a16:creationId xmlns:a16="http://schemas.microsoft.com/office/drawing/2014/main" id="{40CD6C25-2AB6-4D24-AD9D-B4F231F81FFC}"/>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81" name="plant">
                <a:extLst>
                  <a:ext uri="{FF2B5EF4-FFF2-40B4-BE49-F238E27FC236}">
                    <a16:creationId xmlns:a16="http://schemas.microsoft.com/office/drawing/2014/main" id="{93D28FAC-0C31-43FB-8E3D-67F92B7C49B4}"/>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82" name="plant">
                <a:extLst>
                  <a:ext uri="{FF2B5EF4-FFF2-40B4-BE49-F238E27FC236}">
                    <a16:creationId xmlns:a16="http://schemas.microsoft.com/office/drawing/2014/main" id="{444B1BCE-E85E-48F0-8EAB-0F725BA2F1F9}"/>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83" name="plant">
                <a:extLst>
                  <a:ext uri="{FF2B5EF4-FFF2-40B4-BE49-F238E27FC236}">
                    <a16:creationId xmlns:a16="http://schemas.microsoft.com/office/drawing/2014/main" id="{B9783B18-9332-460C-A72D-DAF2F6122150}"/>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84" name="plant">
                <a:extLst>
                  <a:ext uri="{FF2B5EF4-FFF2-40B4-BE49-F238E27FC236}">
                    <a16:creationId xmlns:a16="http://schemas.microsoft.com/office/drawing/2014/main" id="{CFB66E34-3DF7-4A77-A1E3-0CEE849C27B0}"/>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grpSp>
        <p:nvGrpSpPr>
          <p:cNvPr id="72711" name="Group 677">
            <a:extLst>
              <a:ext uri="{FF2B5EF4-FFF2-40B4-BE49-F238E27FC236}">
                <a16:creationId xmlns:a16="http://schemas.microsoft.com/office/drawing/2014/main" id="{B9F80E35-FFA2-4439-97BE-87EFDC7FE34A}"/>
              </a:ext>
            </a:extLst>
          </p:cNvPr>
          <p:cNvGrpSpPr>
            <a:grpSpLocks/>
          </p:cNvGrpSpPr>
          <p:nvPr/>
        </p:nvGrpSpPr>
        <p:grpSpPr bwMode="auto">
          <a:xfrm rot="1340090">
            <a:off x="3236913" y="5649913"/>
            <a:ext cx="800100" cy="652462"/>
            <a:chOff x="3144" y="1187"/>
            <a:chExt cx="506" cy="404"/>
          </a:xfrm>
        </p:grpSpPr>
        <p:sp>
          <p:nvSpPr>
            <p:cNvPr id="72871" name="Rectangle 678">
              <a:extLst>
                <a:ext uri="{FF2B5EF4-FFF2-40B4-BE49-F238E27FC236}">
                  <a16:creationId xmlns:a16="http://schemas.microsoft.com/office/drawing/2014/main" id="{45EECB78-7F0C-4818-A859-55468989732D}"/>
                </a:ext>
              </a:extLst>
            </p:cNvPr>
            <p:cNvSpPr>
              <a:spLocks noChangeArrowheads="1"/>
            </p:cNvSpPr>
            <p:nvPr/>
          </p:nvSpPr>
          <p:spPr bwMode="auto">
            <a:xfrm rot="-1339665">
              <a:off x="3133" y="1181"/>
              <a:ext cx="480" cy="336"/>
            </a:xfrm>
            <a:prstGeom prst="rect">
              <a:avLst/>
            </a:prstGeom>
            <a:noFill/>
            <a:ln w="76200">
              <a:solidFill>
                <a:srgbClr val="5A490A"/>
              </a:solidFill>
              <a:miter lim="800000"/>
              <a:headEnd/>
              <a:tailEnd/>
            </a:ln>
            <a:effectLst/>
            <a:extLst>
              <a:ext uri="{909E8E84-426E-40DD-AFC4-6F175D3DCCD1}">
                <a14:hiddenFill xmlns:a14="http://schemas.microsoft.com/office/drawing/2010/main">
                  <a:solidFill>
                    <a:srgbClr val="5A490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200">
                <a:solidFill>
                  <a:srgbClr val="FF0000"/>
                </a:solidFill>
                <a:ea typeface="ＭＳ Ｐゴシック" panose="020B0600070205080204" pitchFamily="34" charset="-128"/>
              </a:endParaRPr>
            </a:p>
          </p:txBody>
        </p:sp>
        <p:sp>
          <p:nvSpPr>
            <p:cNvPr id="72872" name="Rectangle 679">
              <a:extLst>
                <a:ext uri="{FF2B5EF4-FFF2-40B4-BE49-F238E27FC236}">
                  <a16:creationId xmlns:a16="http://schemas.microsoft.com/office/drawing/2014/main" id="{85E85FB9-C9AB-4C4B-8581-E605F35D8C99}"/>
                </a:ext>
              </a:extLst>
            </p:cNvPr>
            <p:cNvSpPr>
              <a:spLocks noChangeArrowheads="1"/>
            </p:cNvSpPr>
            <p:nvPr/>
          </p:nvSpPr>
          <p:spPr bwMode="auto">
            <a:xfrm rot="-1339665">
              <a:off x="3165" y="1285"/>
              <a:ext cx="58" cy="305"/>
            </a:xfrm>
            <a:prstGeom prst="rect">
              <a:avLst/>
            </a:prstGeom>
            <a:solidFill>
              <a:srgbClr val="5A490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200">
                <a:solidFill>
                  <a:srgbClr val="FF0000"/>
                </a:solidFill>
                <a:ea typeface="ＭＳ Ｐゴシック" panose="020B0600070205080204" pitchFamily="34" charset="-128"/>
              </a:endParaRPr>
            </a:p>
          </p:txBody>
        </p:sp>
        <p:sp>
          <p:nvSpPr>
            <p:cNvPr id="72873" name="Rectangle 680">
              <a:extLst>
                <a:ext uri="{FF2B5EF4-FFF2-40B4-BE49-F238E27FC236}">
                  <a16:creationId xmlns:a16="http://schemas.microsoft.com/office/drawing/2014/main" id="{C440C2D7-FB47-4B15-961A-5EB3F1F47A27}"/>
                </a:ext>
              </a:extLst>
            </p:cNvPr>
            <p:cNvSpPr>
              <a:spLocks noChangeArrowheads="1"/>
            </p:cNvSpPr>
            <p:nvPr/>
          </p:nvSpPr>
          <p:spPr bwMode="auto">
            <a:xfrm rot="-1339665">
              <a:off x="3456" y="1346"/>
              <a:ext cx="194" cy="101"/>
            </a:xfrm>
            <a:prstGeom prst="rect">
              <a:avLst/>
            </a:prstGeom>
            <a:solidFill>
              <a:srgbClr val="5A490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200">
                <a:solidFill>
                  <a:srgbClr val="FF0000"/>
                </a:solidFill>
                <a:ea typeface="ＭＳ Ｐゴシック" panose="020B0600070205080204" pitchFamily="34" charset="-128"/>
              </a:endParaRPr>
            </a:p>
          </p:txBody>
        </p:sp>
      </p:grpSp>
      <p:sp>
        <p:nvSpPr>
          <p:cNvPr id="72712" name="Rectangle 684">
            <a:extLst>
              <a:ext uri="{FF2B5EF4-FFF2-40B4-BE49-F238E27FC236}">
                <a16:creationId xmlns:a16="http://schemas.microsoft.com/office/drawing/2014/main" id="{DFE55D88-2F33-456D-90A2-C95379291266}"/>
              </a:ext>
            </a:extLst>
          </p:cNvPr>
          <p:cNvSpPr>
            <a:spLocks noChangeArrowheads="1"/>
          </p:cNvSpPr>
          <p:nvPr/>
        </p:nvSpPr>
        <p:spPr bwMode="auto">
          <a:xfrm rot="-1339665">
            <a:off x="2544763" y="6056314"/>
            <a:ext cx="508000" cy="236537"/>
          </a:xfrm>
          <a:prstGeom prst="rect">
            <a:avLst/>
          </a:prstGeom>
          <a:solidFill>
            <a:srgbClr val="5A490A"/>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200">
              <a:solidFill>
                <a:srgbClr val="FF0000"/>
              </a:solidFill>
              <a:ea typeface="ＭＳ Ｐゴシック" panose="020B0600070205080204" pitchFamily="34" charset="-128"/>
            </a:endParaRPr>
          </a:p>
        </p:txBody>
      </p:sp>
      <p:sp>
        <p:nvSpPr>
          <p:cNvPr id="72713" name="Rectangle 684">
            <a:extLst>
              <a:ext uri="{FF2B5EF4-FFF2-40B4-BE49-F238E27FC236}">
                <a16:creationId xmlns:a16="http://schemas.microsoft.com/office/drawing/2014/main" id="{05E5AE40-9990-4839-91EE-B39FA52840FD}"/>
              </a:ext>
            </a:extLst>
          </p:cNvPr>
          <p:cNvSpPr>
            <a:spLocks noChangeArrowheads="1"/>
          </p:cNvSpPr>
          <p:nvPr/>
        </p:nvSpPr>
        <p:spPr bwMode="auto">
          <a:xfrm>
            <a:off x="2454275" y="5594350"/>
            <a:ext cx="508000" cy="236538"/>
          </a:xfrm>
          <a:prstGeom prst="rect">
            <a:avLst/>
          </a:prstGeom>
          <a:solidFill>
            <a:srgbClr val="5A490A"/>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200">
              <a:solidFill>
                <a:srgbClr val="FF0000"/>
              </a:solidFill>
              <a:ea typeface="ＭＳ Ｐゴシック" panose="020B0600070205080204" pitchFamily="34" charset="-128"/>
            </a:endParaRPr>
          </a:p>
        </p:txBody>
      </p:sp>
      <p:sp>
        <p:nvSpPr>
          <p:cNvPr id="72714" name="Cloud">
            <a:extLst>
              <a:ext uri="{FF2B5EF4-FFF2-40B4-BE49-F238E27FC236}">
                <a16:creationId xmlns:a16="http://schemas.microsoft.com/office/drawing/2014/main" id="{96EC257F-8BEB-4C14-8926-73A88B5FFC5C}"/>
              </a:ext>
            </a:extLst>
          </p:cNvPr>
          <p:cNvSpPr>
            <a:spLocks noChangeAspect="1" noEditPoints="1" noChangeArrowheads="1"/>
          </p:cNvSpPr>
          <p:nvPr/>
        </p:nvSpPr>
        <p:spPr bwMode="auto">
          <a:xfrm rot="5400000">
            <a:off x="4467225" y="5291138"/>
            <a:ext cx="393700"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72715" name="Cloud">
            <a:extLst>
              <a:ext uri="{FF2B5EF4-FFF2-40B4-BE49-F238E27FC236}">
                <a16:creationId xmlns:a16="http://schemas.microsoft.com/office/drawing/2014/main" id="{932C5555-42B2-4167-8B7B-7BBF9F5BD49E}"/>
              </a:ext>
            </a:extLst>
          </p:cNvPr>
          <p:cNvSpPr>
            <a:spLocks noChangeAspect="1" noEditPoints="1" noChangeArrowheads="1"/>
          </p:cNvSpPr>
          <p:nvPr/>
        </p:nvSpPr>
        <p:spPr bwMode="auto">
          <a:xfrm rot="5400000">
            <a:off x="1703388" y="4370388"/>
            <a:ext cx="393700"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72716" name="Cloud">
            <a:extLst>
              <a:ext uri="{FF2B5EF4-FFF2-40B4-BE49-F238E27FC236}">
                <a16:creationId xmlns:a16="http://schemas.microsoft.com/office/drawing/2014/main" id="{123319DD-0DF8-4251-A757-482426909B9A}"/>
              </a:ext>
            </a:extLst>
          </p:cNvPr>
          <p:cNvSpPr>
            <a:spLocks noChangeAspect="1" noEditPoints="1" noChangeArrowheads="1"/>
          </p:cNvSpPr>
          <p:nvPr/>
        </p:nvSpPr>
        <p:spPr bwMode="auto">
          <a:xfrm rot="5400000">
            <a:off x="1843881" y="5093494"/>
            <a:ext cx="395288"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72721" name="Title 1">
            <a:extLst>
              <a:ext uri="{FF2B5EF4-FFF2-40B4-BE49-F238E27FC236}">
                <a16:creationId xmlns:a16="http://schemas.microsoft.com/office/drawing/2014/main" id="{559C04F2-559B-45E0-A58C-78BC31FC2650}"/>
              </a:ext>
            </a:extLst>
          </p:cNvPr>
          <p:cNvSpPr>
            <a:spLocks/>
          </p:cNvSpPr>
          <p:nvPr/>
        </p:nvSpPr>
        <p:spPr bwMode="auto">
          <a:xfrm>
            <a:off x="3432175" y="188913"/>
            <a:ext cx="5327650"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3429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3429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3429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3429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ZA" altLang="en-US" sz="3600" b="1" dirty="0">
                <a:solidFill>
                  <a:srgbClr val="632523"/>
                </a:solidFill>
                <a:cs typeface="Calibri" panose="020F0502020204030204" pitchFamily="34" charset="0"/>
              </a:rPr>
              <a:t>Phase 3 - Isolation</a:t>
            </a:r>
            <a:endParaRPr lang="en-US" altLang="en-US" sz="3600" b="1" dirty="0">
              <a:solidFill>
                <a:srgbClr val="632523"/>
              </a:solidFill>
            </a:endParaRPr>
          </a:p>
        </p:txBody>
      </p:sp>
      <p:grpSp>
        <p:nvGrpSpPr>
          <p:cNvPr id="72722" name="Group 172">
            <a:extLst>
              <a:ext uri="{FF2B5EF4-FFF2-40B4-BE49-F238E27FC236}">
                <a16:creationId xmlns:a16="http://schemas.microsoft.com/office/drawing/2014/main" id="{A0258C6F-F815-4059-A798-9FEF587EDAE6}"/>
              </a:ext>
            </a:extLst>
          </p:cNvPr>
          <p:cNvGrpSpPr>
            <a:grpSpLocks/>
          </p:cNvGrpSpPr>
          <p:nvPr/>
        </p:nvGrpSpPr>
        <p:grpSpPr bwMode="auto">
          <a:xfrm rot="3705946">
            <a:off x="4827588" y="4986338"/>
            <a:ext cx="1657350" cy="1943100"/>
            <a:chOff x="4368" y="1728"/>
            <a:chExt cx="1392" cy="1632"/>
          </a:xfrm>
        </p:grpSpPr>
        <p:grpSp>
          <p:nvGrpSpPr>
            <p:cNvPr id="72839" name="Group 173">
              <a:extLst>
                <a:ext uri="{FF2B5EF4-FFF2-40B4-BE49-F238E27FC236}">
                  <a16:creationId xmlns:a16="http://schemas.microsoft.com/office/drawing/2014/main" id="{C6A23F82-DC49-4993-9080-632D978EE277}"/>
                </a:ext>
              </a:extLst>
            </p:cNvPr>
            <p:cNvGrpSpPr>
              <a:grpSpLocks/>
            </p:cNvGrpSpPr>
            <p:nvPr/>
          </p:nvGrpSpPr>
          <p:grpSpPr bwMode="auto">
            <a:xfrm rot="4507976">
              <a:off x="4410" y="2502"/>
              <a:ext cx="720" cy="804"/>
              <a:chOff x="1610" y="1324"/>
              <a:chExt cx="720" cy="804"/>
            </a:xfrm>
          </p:grpSpPr>
          <p:sp>
            <p:nvSpPr>
              <p:cNvPr id="72864" name="plant">
                <a:extLst>
                  <a:ext uri="{FF2B5EF4-FFF2-40B4-BE49-F238E27FC236}">
                    <a16:creationId xmlns:a16="http://schemas.microsoft.com/office/drawing/2014/main" id="{04BA75C5-57D6-44DC-9FD4-B984835E696D}"/>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65" name="plant">
                <a:extLst>
                  <a:ext uri="{FF2B5EF4-FFF2-40B4-BE49-F238E27FC236}">
                    <a16:creationId xmlns:a16="http://schemas.microsoft.com/office/drawing/2014/main" id="{83C1D34F-B8C6-47E6-AA85-27A737D3C4E3}"/>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66" name="plant">
                <a:extLst>
                  <a:ext uri="{FF2B5EF4-FFF2-40B4-BE49-F238E27FC236}">
                    <a16:creationId xmlns:a16="http://schemas.microsoft.com/office/drawing/2014/main" id="{83899DF5-A0EC-491C-958A-D06A5FF53B68}"/>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67" name="plant">
                <a:extLst>
                  <a:ext uri="{FF2B5EF4-FFF2-40B4-BE49-F238E27FC236}">
                    <a16:creationId xmlns:a16="http://schemas.microsoft.com/office/drawing/2014/main" id="{49B3726A-00CE-4B7A-9075-081708CB9FC5}"/>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68" name="plant">
                <a:extLst>
                  <a:ext uri="{FF2B5EF4-FFF2-40B4-BE49-F238E27FC236}">
                    <a16:creationId xmlns:a16="http://schemas.microsoft.com/office/drawing/2014/main" id="{46C4A511-D27E-4F9F-A1F8-26A194E784FC}"/>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69" name="plant">
                <a:extLst>
                  <a:ext uri="{FF2B5EF4-FFF2-40B4-BE49-F238E27FC236}">
                    <a16:creationId xmlns:a16="http://schemas.microsoft.com/office/drawing/2014/main" id="{C1B72CE3-3B38-48B6-93F6-C4B6052AE99C}"/>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70" name="plant">
                <a:extLst>
                  <a:ext uri="{FF2B5EF4-FFF2-40B4-BE49-F238E27FC236}">
                    <a16:creationId xmlns:a16="http://schemas.microsoft.com/office/drawing/2014/main" id="{43FD534A-0C8D-430E-9E5B-5B390D74E8BC}"/>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72840" name="Group 181">
              <a:extLst>
                <a:ext uri="{FF2B5EF4-FFF2-40B4-BE49-F238E27FC236}">
                  <a16:creationId xmlns:a16="http://schemas.microsoft.com/office/drawing/2014/main" id="{5EC2C5DB-5E19-4C87-9BC5-A891D93B4E85}"/>
                </a:ext>
              </a:extLst>
            </p:cNvPr>
            <p:cNvGrpSpPr>
              <a:grpSpLocks/>
            </p:cNvGrpSpPr>
            <p:nvPr/>
          </p:nvGrpSpPr>
          <p:grpSpPr bwMode="auto">
            <a:xfrm rot="4293903">
              <a:off x="4842" y="1686"/>
              <a:ext cx="720" cy="804"/>
              <a:chOff x="1610" y="1324"/>
              <a:chExt cx="720" cy="804"/>
            </a:xfrm>
          </p:grpSpPr>
          <p:sp>
            <p:nvSpPr>
              <p:cNvPr id="72857" name="plant">
                <a:extLst>
                  <a:ext uri="{FF2B5EF4-FFF2-40B4-BE49-F238E27FC236}">
                    <a16:creationId xmlns:a16="http://schemas.microsoft.com/office/drawing/2014/main" id="{AEC68D18-688F-4EF0-945E-235C832AA70C}"/>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58" name="plant">
                <a:extLst>
                  <a:ext uri="{FF2B5EF4-FFF2-40B4-BE49-F238E27FC236}">
                    <a16:creationId xmlns:a16="http://schemas.microsoft.com/office/drawing/2014/main" id="{FFDA44B1-BF85-4B99-863F-BE0EA650EB3C}"/>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59" name="plant">
                <a:extLst>
                  <a:ext uri="{FF2B5EF4-FFF2-40B4-BE49-F238E27FC236}">
                    <a16:creationId xmlns:a16="http://schemas.microsoft.com/office/drawing/2014/main" id="{70FF4842-C485-45A0-B6B2-72A0F1C61274}"/>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60" name="plant">
                <a:extLst>
                  <a:ext uri="{FF2B5EF4-FFF2-40B4-BE49-F238E27FC236}">
                    <a16:creationId xmlns:a16="http://schemas.microsoft.com/office/drawing/2014/main" id="{3A47CAB0-457F-400F-B3A4-B3A33ED7FF7E}"/>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61" name="plant">
                <a:extLst>
                  <a:ext uri="{FF2B5EF4-FFF2-40B4-BE49-F238E27FC236}">
                    <a16:creationId xmlns:a16="http://schemas.microsoft.com/office/drawing/2014/main" id="{83E7317C-7D36-4228-A632-C2783E097F98}"/>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62" name="plant">
                <a:extLst>
                  <a:ext uri="{FF2B5EF4-FFF2-40B4-BE49-F238E27FC236}">
                    <a16:creationId xmlns:a16="http://schemas.microsoft.com/office/drawing/2014/main" id="{5EF72344-8AAC-47BD-AA67-391131334798}"/>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63" name="plant">
                <a:extLst>
                  <a:ext uri="{FF2B5EF4-FFF2-40B4-BE49-F238E27FC236}">
                    <a16:creationId xmlns:a16="http://schemas.microsoft.com/office/drawing/2014/main" id="{AF3853A1-C95C-4449-BC11-C3700E6B9925}"/>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72841" name="Group 189">
              <a:extLst>
                <a:ext uri="{FF2B5EF4-FFF2-40B4-BE49-F238E27FC236}">
                  <a16:creationId xmlns:a16="http://schemas.microsoft.com/office/drawing/2014/main" id="{E363686C-CBA3-406B-AC19-E2C6B1D295F9}"/>
                </a:ext>
              </a:extLst>
            </p:cNvPr>
            <p:cNvGrpSpPr>
              <a:grpSpLocks/>
            </p:cNvGrpSpPr>
            <p:nvPr/>
          </p:nvGrpSpPr>
          <p:grpSpPr bwMode="auto">
            <a:xfrm rot="4387757">
              <a:off x="4554" y="2598"/>
              <a:ext cx="720" cy="804"/>
              <a:chOff x="1610" y="1324"/>
              <a:chExt cx="720" cy="804"/>
            </a:xfrm>
          </p:grpSpPr>
          <p:sp>
            <p:nvSpPr>
              <p:cNvPr id="72850" name="plant">
                <a:extLst>
                  <a:ext uri="{FF2B5EF4-FFF2-40B4-BE49-F238E27FC236}">
                    <a16:creationId xmlns:a16="http://schemas.microsoft.com/office/drawing/2014/main" id="{6233B29B-BEC1-499E-9F2B-FF15868DB756}"/>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51" name="plant">
                <a:extLst>
                  <a:ext uri="{FF2B5EF4-FFF2-40B4-BE49-F238E27FC236}">
                    <a16:creationId xmlns:a16="http://schemas.microsoft.com/office/drawing/2014/main" id="{F0BD9705-9645-4C2A-A33F-9F1347C9D973}"/>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52" name="plant">
                <a:extLst>
                  <a:ext uri="{FF2B5EF4-FFF2-40B4-BE49-F238E27FC236}">
                    <a16:creationId xmlns:a16="http://schemas.microsoft.com/office/drawing/2014/main" id="{D7FCA119-17D1-483E-A698-64BAF8DF0031}"/>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53" name="plant">
                <a:extLst>
                  <a:ext uri="{FF2B5EF4-FFF2-40B4-BE49-F238E27FC236}">
                    <a16:creationId xmlns:a16="http://schemas.microsoft.com/office/drawing/2014/main" id="{CE2D856F-0735-491C-A183-92D94624011F}"/>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54" name="plant">
                <a:extLst>
                  <a:ext uri="{FF2B5EF4-FFF2-40B4-BE49-F238E27FC236}">
                    <a16:creationId xmlns:a16="http://schemas.microsoft.com/office/drawing/2014/main" id="{5016A94A-54E5-4C88-8621-B04BB30990E5}"/>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55" name="plant">
                <a:extLst>
                  <a:ext uri="{FF2B5EF4-FFF2-40B4-BE49-F238E27FC236}">
                    <a16:creationId xmlns:a16="http://schemas.microsoft.com/office/drawing/2014/main" id="{4A13E6B1-0E94-4912-95CF-0A475A32D0E3}"/>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56" name="plant">
                <a:extLst>
                  <a:ext uri="{FF2B5EF4-FFF2-40B4-BE49-F238E27FC236}">
                    <a16:creationId xmlns:a16="http://schemas.microsoft.com/office/drawing/2014/main" id="{DD47E93F-212E-4081-A5F9-63ADC7483D0A}"/>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72842" name="Group 197">
              <a:extLst>
                <a:ext uri="{FF2B5EF4-FFF2-40B4-BE49-F238E27FC236}">
                  <a16:creationId xmlns:a16="http://schemas.microsoft.com/office/drawing/2014/main" id="{6DB70283-783C-42C7-8F40-8F07E813A319}"/>
                </a:ext>
              </a:extLst>
            </p:cNvPr>
            <p:cNvGrpSpPr>
              <a:grpSpLocks/>
            </p:cNvGrpSpPr>
            <p:nvPr/>
          </p:nvGrpSpPr>
          <p:grpSpPr bwMode="auto">
            <a:xfrm rot="4348036">
              <a:off x="4998" y="1782"/>
              <a:ext cx="720" cy="804"/>
              <a:chOff x="1610" y="1324"/>
              <a:chExt cx="720" cy="804"/>
            </a:xfrm>
          </p:grpSpPr>
          <p:sp>
            <p:nvSpPr>
              <p:cNvPr id="72843" name="plant">
                <a:extLst>
                  <a:ext uri="{FF2B5EF4-FFF2-40B4-BE49-F238E27FC236}">
                    <a16:creationId xmlns:a16="http://schemas.microsoft.com/office/drawing/2014/main" id="{3773F5B5-DD72-4227-8E7E-CE142E4A9384}"/>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44" name="plant">
                <a:extLst>
                  <a:ext uri="{FF2B5EF4-FFF2-40B4-BE49-F238E27FC236}">
                    <a16:creationId xmlns:a16="http://schemas.microsoft.com/office/drawing/2014/main" id="{A9D0DDC7-B67C-4514-835B-696130CC38F6}"/>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45" name="plant">
                <a:extLst>
                  <a:ext uri="{FF2B5EF4-FFF2-40B4-BE49-F238E27FC236}">
                    <a16:creationId xmlns:a16="http://schemas.microsoft.com/office/drawing/2014/main" id="{0A9E1CD1-6FBC-4241-BA14-864FD7DB4CE7}"/>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46" name="plant">
                <a:extLst>
                  <a:ext uri="{FF2B5EF4-FFF2-40B4-BE49-F238E27FC236}">
                    <a16:creationId xmlns:a16="http://schemas.microsoft.com/office/drawing/2014/main" id="{872BA6F8-52AB-4730-BA96-0D647D9B2BD4}"/>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47" name="plant">
                <a:extLst>
                  <a:ext uri="{FF2B5EF4-FFF2-40B4-BE49-F238E27FC236}">
                    <a16:creationId xmlns:a16="http://schemas.microsoft.com/office/drawing/2014/main" id="{00C5BF94-DBEB-4D17-A2A2-B190DB69782D}"/>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48" name="plant">
                <a:extLst>
                  <a:ext uri="{FF2B5EF4-FFF2-40B4-BE49-F238E27FC236}">
                    <a16:creationId xmlns:a16="http://schemas.microsoft.com/office/drawing/2014/main" id="{86ABEECD-5B40-4C20-9F8B-DED5C680E9DC}"/>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2849" name="plant">
                <a:extLst>
                  <a:ext uri="{FF2B5EF4-FFF2-40B4-BE49-F238E27FC236}">
                    <a16:creationId xmlns:a16="http://schemas.microsoft.com/office/drawing/2014/main" id="{FA75B989-1348-4CED-BAD5-D90964439F05}"/>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sp>
        <p:nvSpPr>
          <p:cNvPr id="2" name="Freeform 1">
            <a:extLst>
              <a:ext uri="{FF2B5EF4-FFF2-40B4-BE49-F238E27FC236}">
                <a16:creationId xmlns:a16="http://schemas.microsoft.com/office/drawing/2014/main" id="{A8D9E5D5-F252-4D25-A139-7DA77EA18BEA}"/>
              </a:ext>
            </a:extLst>
          </p:cNvPr>
          <p:cNvSpPr/>
          <p:nvPr/>
        </p:nvSpPr>
        <p:spPr>
          <a:xfrm>
            <a:off x="3030539" y="-34925"/>
            <a:ext cx="1169987" cy="3244850"/>
          </a:xfrm>
          <a:custGeom>
            <a:avLst/>
            <a:gdLst>
              <a:gd name="connsiteX0" fmla="*/ 1290415 w 1504059"/>
              <a:gd name="connsiteY0" fmla="*/ 3221765 h 3221765"/>
              <a:gd name="connsiteX1" fmla="*/ 1281869 w 1504059"/>
              <a:gd name="connsiteY1" fmla="*/ 2503918 h 3221765"/>
              <a:gd name="connsiteX2" fmla="*/ 1187865 w 1504059"/>
              <a:gd name="connsiteY2" fmla="*/ 2025354 h 3221765"/>
              <a:gd name="connsiteX3" fmla="*/ 991312 w 1504059"/>
              <a:gd name="connsiteY3" fmla="*/ 1512606 h 3221765"/>
              <a:gd name="connsiteX4" fmla="*/ 726392 w 1504059"/>
              <a:gd name="connsiteY4" fmla="*/ 1068225 h 3221765"/>
              <a:gd name="connsiteX5" fmla="*/ 435835 w 1504059"/>
              <a:gd name="connsiteY5" fmla="*/ 581114 h 3221765"/>
              <a:gd name="connsiteX6" fmla="*/ 196553 w 1504059"/>
              <a:gd name="connsiteY6" fmla="*/ 230737 h 3221765"/>
              <a:gd name="connsiteX7" fmla="*/ 0 w 1504059"/>
              <a:gd name="connsiteY7" fmla="*/ 0 h 3221765"/>
              <a:gd name="connsiteX8" fmla="*/ 256373 w 1504059"/>
              <a:gd name="connsiteY8" fmla="*/ 8546 h 3221765"/>
              <a:gd name="connsiteX9" fmla="*/ 504201 w 1504059"/>
              <a:gd name="connsiteY9" fmla="*/ 307649 h 3221765"/>
              <a:gd name="connsiteX10" fmla="*/ 726392 w 1504059"/>
              <a:gd name="connsiteY10" fmla="*/ 649481 h 3221765"/>
              <a:gd name="connsiteX11" fmla="*/ 957129 w 1504059"/>
              <a:gd name="connsiteY11" fmla="*/ 1042587 h 3221765"/>
              <a:gd name="connsiteX12" fmla="*/ 1179319 w 1504059"/>
              <a:gd name="connsiteY12" fmla="*/ 1435694 h 3221765"/>
              <a:gd name="connsiteX13" fmla="*/ 1392964 w 1504059"/>
              <a:gd name="connsiteY13" fmla="*/ 1939896 h 3221765"/>
              <a:gd name="connsiteX14" fmla="*/ 1478422 w 1504059"/>
              <a:gd name="connsiteY14" fmla="*/ 2469735 h 3221765"/>
              <a:gd name="connsiteX15" fmla="*/ 1504059 w 1504059"/>
              <a:gd name="connsiteY15" fmla="*/ 2862842 h 3221765"/>
              <a:gd name="connsiteX16" fmla="*/ 1504059 w 1504059"/>
              <a:gd name="connsiteY16" fmla="*/ 3221765 h 3221765"/>
              <a:gd name="connsiteX17" fmla="*/ 1290415 w 1504059"/>
              <a:gd name="connsiteY17" fmla="*/ 3221765 h 3221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4059" h="3221765">
                <a:moveTo>
                  <a:pt x="1290415" y="3221765"/>
                </a:moveTo>
                <a:lnTo>
                  <a:pt x="1281869" y="2503918"/>
                </a:lnTo>
                <a:lnTo>
                  <a:pt x="1187865" y="2025354"/>
                </a:lnTo>
                <a:lnTo>
                  <a:pt x="991312" y="1512606"/>
                </a:lnTo>
                <a:lnTo>
                  <a:pt x="726392" y="1068225"/>
                </a:lnTo>
                <a:lnTo>
                  <a:pt x="435835" y="581114"/>
                </a:lnTo>
                <a:lnTo>
                  <a:pt x="196553" y="230737"/>
                </a:lnTo>
                <a:lnTo>
                  <a:pt x="0" y="0"/>
                </a:lnTo>
                <a:lnTo>
                  <a:pt x="256373" y="8546"/>
                </a:lnTo>
                <a:lnTo>
                  <a:pt x="504201" y="307649"/>
                </a:lnTo>
                <a:lnTo>
                  <a:pt x="726392" y="649481"/>
                </a:lnTo>
                <a:lnTo>
                  <a:pt x="957129" y="1042587"/>
                </a:lnTo>
                <a:lnTo>
                  <a:pt x="1179319" y="1435694"/>
                </a:lnTo>
                <a:lnTo>
                  <a:pt x="1392964" y="1939896"/>
                </a:lnTo>
                <a:lnTo>
                  <a:pt x="1478422" y="2469735"/>
                </a:lnTo>
                <a:lnTo>
                  <a:pt x="1504059" y="2862842"/>
                </a:lnTo>
                <a:lnTo>
                  <a:pt x="1504059" y="3221765"/>
                </a:lnTo>
                <a:lnTo>
                  <a:pt x="1290415" y="3221765"/>
                </a:lnTo>
                <a:close/>
              </a:path>
            </a:pathLst>
          </a:custGeom>
          <a:solidFill>
            <a:schemeClr val="accent1">
              <a:tint val="100000"/>
              <a:shade val="100000"/>
              <a:satMod val="13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2724" name="Cloud">
            <a:extLst>
              <a:ext uri="{FF2B5EF4-FFF2-40B4-BE49-F238E27FC236}">
                <a16:creationId xmlns:a16="http://schemas.microsoft.com/office/drawing/2014/main" id="{9905B4BF-0E18-4D07-A277-3A21E21BFCB6}"/>
              </a:ext>
            </a:extLst>
          </p:cNvPr>
          <p:cNvSpPr>
            <a:spLocks noChangeAspect="1" noEditPoints="1" noChangeArrowheads="1"/>
          </p:cNvSpPr>
          <p:nvPr/>
        </p:nvSpPr>
        <p:spPr bwMode="auto">
          <a:xfrm rot="5400000">
            <a:off x="4072731" y="2728119"/>
            <a:ext cx="395288"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5" name="Freeform 4">
            <a:extLst>
              <a:ext uri="{FF2B5EF4-FFF2-40B4-BE49-F238E27FC236}">
                <a16:creationId xmlns:a16="http://schemas.microsoft.com/office/drawing/2014/main" id="{B2A5562E-3FB3-4B13-8A18-51840A322487}"/>
              </a:ext>
            </a:extLst>
          </p:cNvPr>
          <p:cNvSpPr/>
          <p:nvPr/>
        </p:nvSpPr>
        <p:spPr>
          <a:xfrm>
            <a:off x="4002089" y="3614738"/>
            <a:ext cx="674687" cy="3243262"/>
          </a:xfrm>
          <a:custGeom>
            <a:avLst/>
            <a:gdLst>
              <a:gd name="connsiteX0" fmla="*/ 0 w 632389"/>
              <a:gd name="connsiteY0" fmla="*/ 0 h 3290131"/>
              <a:gd name="connsiteX1" fmla="*/ 170916 w 632389"/>
              <a:gd name="connsiteY1" fmla="*/ 0 h 3290131"/>
              <a:gd name="connsiteX2" fmla="*/ 170916 w 632389"/>
              <a:gd name="connsiteY2" fmla="*/ 1563880 h 3290131"/>
              <a:gd name="connsiteX3" fmla="*/ 196554 w 632389"/>
              <a:gd name="connsiteY3" fmla="*/ 1905712 h 3290131"/>
              <a:gd name="connsiteX4" fmla="*/ 282012 w 632389"/>
              <a:gd name="connsiteY4" fmla="*/ 2187723 h 3290131"/>
              <a:gd name="connsiteX5" fmla="*/ 487111 w 632389"/>
              <a:gd name="connsiteY5" fmla="*/ 2862841 h 3290131"/>
              <a:gd name="connsiteX6" fmla="*/ 632389 w 632389"/>
              <a:gd name="connsiteY6" fmla="*/ 3264493 h 3290131"/>
              <a:gd name="connsiteX7" fmla="*/ 512748 w 632389"/>
              <a:gd name="connsiteY7" fmla="*/ 3290131 h 3290131"/>
              <a:gd name="connsiteX8" fmla="*/ 333286 w 632389"/>
              <a:gd name="connsiteY8" fmla="*/ 2811566 h 3290131"/>
              <a:gd name="connsiteX9" fmla="*/ 128187 w 632389"/>
              <a:gd name="connsiteY9" fmla="*/ 2187723 h 3290131"/>
              <a:gd name="connsiteX10" fmla="*/ 42729 w 632389"/>
              <a:gd name="connsiteY10" fmla="*/ 1811708 h 3290131"/>
              <a:gd name="connsiteX11" fmla="*/ 17092 w 632389"/>
              <a:gd name="connsiteY11" fmla="*/ 1350236 h 3290131"/>
              <a:gd name="connsiteX12" fmla="*/ 0 w 632389"/>
              <a:gd name="connsiteY12" fmla="*/ 0 h 329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2389" h="3290131">
                <a:moveTo>
                  <a:pt x="0" y="0"/>
                </a:moveTo>
                <a:lnTo>
                  <a:pt x="170916" y="0"/>
                </a:lnTo>
                <a:lnTo>
                  <a:pt x="170916" y="1563880"/>
                </a:lnTo>
                <a:lnTo>
                  <a:pt x="196554" y="1905712"/>
                </a:lnTo>
                <a:lnTo>
                  <a:pt x="282012" y="2187723"/>
                </a:lnTo>
                <a:lnTo>
                  <a:pt x="487111" y="2862841"/>
                </a:lnTo>
                <a:lnTo>
                  <a:pt x="632389" y="3264493"/>
                </a:lnTo>
                <a:lnTo>
                  <a:pt x="512748" y="3290131"/>
                </a:lnTo>
                <a:lnTo>
                  <a:pt x="333286" y="2811566"/>
                </a:lnTo>
                <a:lnTo>
                  <a:pt x="128187" y="2187723"/>
                </a:lnTo>
                <a:lnTo>
                  <a:pt x="42729" y="1811708"/>
                </a:lnTo>
                <a:lnTo>
                  <a:pt x="17092" y="1350236"/>
                </a:lnTo>
                <a:cubicBezTo>
                  <a:pt x="14243" y="911552"/>
                  <a:pt x="11395" y="472867"/>
                  <a:pt x="0" y="0"/>
                </a:cubicBezTo>
                <a:close/>
              </a:path>
            </a:pathLst>
          </a:custGeom>
          <a:solidFill>
            <a:schemeClr val="accent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nvGrpSpPr>
          <p:cNvPr id="72726" name="Group 104">
            <a:extLst>
              <a:ext uri="{FF2B5EF4-FFF2-40B4-BE49-F238E27FC236}">
                <a16:creationId xmlns:a16="http://schemas.microsoft.com/office/drawing/2014/main" id="{A22E05A5-E48C-4FE5-9D62-6F45B11855ED}"/>
              </a:ext>
            </a:extLst>
          </p:cNvPr>
          <p:cNvGrpSpPr>
            <a:grpSpLocks/>
          </p:cNvGrpSpPr>
          <p:nvPr/>
        </p:nvGrpSpPr>
        <p:grpSpPr bwMode="auto">
          <a:xfrm>
            <a:off x="1574801" y="2924175"/>
            <a:ext cx="201613" cy="1028700"/>
            <a:chOff x="50827" y="2790241"/>
            <a:chExt cx="300073" cy="1161972"/>
          </a:xfrm>
        </p:grpSpPr>
        <p:grpSp>
          <p:nvGrpSpPr>
            <p:cNvPr id="72833" name="Group 736">
              <a:extLst>
                <a:ext uri="{FF2B5EF4-FFF2-40B4-BE49-F238E27FC236}">
                  <a16:creationId xmlns:a16="http://schemas.microsoft.com/office/drawing/2014/main" id="{47CE9248-2FA6-475E-BEED-B9141584346A}"/>
                </a:ext>
              </a:extLst>
            </p:cNvPr>
            <p:cNvGrpSpPr>
              <a:grpSpLocks/>
            </p:cNvGrpSpPr>
            <p:nvPr/>
          </p:nvGrpSpPr>
          <p:grpSpPr bwMode="auto">
            <a:xfrm rot="10800000">
              <a:off x="98488" y="2790241"/>
              <a:ext cx="252412" cy="258762"/>
              <a:chOff x="7725" y="-7725"/>
              <a:chExt cx="829329" cy="1257969"/>
            </a:xfrm>
          </p:grpSpPr>
          <p:pic>
            <p:nvPicPr>
              <p:cNvPr id="110" name="Picture 109" descr="D:\Desktop\(4) IED immediate safety response\C-IED route clearance drills\Cied drills graphics\SOLDIER2-SMALL.png">
                <a:extLst>
                  <a:ext uri="{FF2B5EF4-FFF2-40B4-BE49-F238E27FC236}">
                    <a16:creationId xmlns:a16="http://schemas.microsoft.com/office/drawing/2014/main" id="{C849A2A1-02CA-4E29-866A-78388817457A}"/>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72838" name="Oval 738">
                <a:extLst>
                  <a:ext uri="{FF2B5EF4-FFF2-40B4-BE49-F238E27FC236}">
                    <a16:creationId xmlns:a16="http://schemas.microsoft.com/office/drawing/2014/main" id="{61EFC3B6-A890-47E7-A939-25E8DA827D95}"/>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nvGrpSpPr>
            <p:cNvPr id="72834" name="Group 736">
              <a:extLst>
                <a:ext uri="{FF2B5EF4-FFF2-40B4-BE49-F238E27FC236}">
                  <a16:creationId xmlns:a16="http://schemas.microsoft.com/office/drawing/2014/main" id="{26EF0AA8-B179-49C3-8110-A7299C22747F}"/>
                </a:ext>
              </a:extLst>
            </p:cNvPr>
            <p:cNvGrpSpPr>
              <a:grpSpLocks/>
            </p:cNvGrpSpPr>
            <p:nvPr/>
          </p:nvGrpSpPr>
          <p:grpSpPr bwMode="auto">
            <a:xfrm rot="10800000">
              <a:off x="50827" y="3693451"/>
              <a:ext cx="252412" cy="258762"/>
              <a:chOff x="7725" y="-7725"/>
              <a:chExt cx="829329" cy="1257969"/>
            </a:xfrm>
          </p:grpSpPr>
          <p:pic>
            <p:nvPicPr>
              <p:cNvPr id="108" name="Picture 107" descr="D:\Desktop\(4) IED immediate safety response\C-IED route clearance drills\Cied drills graphics\SOLDIER2-SMALL.png">
                <a:extLst>
                  <a:ext uri="{FF2B5EF4-FFF2-40B4-BE49-F238E27FC236}">
                    <a16:creationId xmlns:a16="http://schemas.microsoft.com/office/drawing/2014/main" id="{3C469987-2577-4D64-9E1E-B4D1964C1AB2}"/>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72836" name="Oval 738">
                <a:extLst>
                  <a:ext uri="{FF2B5EF4-FFF2-40B4-BE49-F238E27FC236}">
                    <a16:creationId xmlns:a16="http://schemas.microsoft.com/office/drawing/2014/main" id="{AA02A19D-1066-45FD-AD7C-C02A40E82DE8}"/>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grpSp>
        <p:nvGrpSpPr>
          <p:cNvPr id="72727" name="Group 116">
            <a:extLst>
              <a:ext uri="{FF2B5EF4-FFF2-40B4-BE49-F238E27FC236}">
                <a16:creationId xmlns:a16="http://schemas.microsoft.com/office/drawing/2014/main" id="{32AF9DE8-7C48-4588-B9BF-57775680BBC7}"/>
              </a:ext>
            </a:extLst>
          </p:cNvPr>
          <p:cNvGrpSpPr>
            <a:grpSpLocks/>
          </p:cNvGrpSpPr>
          <p:nvPr/>
        </p:nvGrpSpPr>
        <p:grpSpPr bwMode="auto">
          <a:xfrm rot="-727282">
            <a:off x="1852613" y="392113"/>
            <a:ext cx="1033462" cy="309562"/>
            <a:chOff x="10573486" y="1009841"/>
            <a:chExt cx="1479566" cy="367251"/>
          </a:xfrm>
        </p:grpSpPr>
        <p:grpSp>
          <p:nvGrpSpPr>
            <p:cNvPr id="72824" name="Group 733">
              <a:extLst>
                <a:ext uri="{FF2B5EF4-FFF2-40B4-BE49-F238E27FC236}">
                  <a16:creationId xmlns:a16="http://schemas.microsoft.com/office/drawing/2014/main" id="{42C440F6-8668-491E-879A-95733DA30321}"/>
                </a:ext>
              </a:extLst>
            </p:cNvPr>
            <p:cNvGrpSpPr>
              <a:grpSpLocks/>
            </p:cNvGrpSpPr>
            <p:nvPr/>
          </p:nvGrpSpPr>
          <p:grpSpPr bwMode="auto">
            <a:xfrm rot="-5640000">
              <a:off x="11784765" y="1108804"/>
              <a:ext cx="279400" cy="257175"/>
              <a:chOff x="0" y="0"/>
              <a:chExt cx="829329" cy="1257969"/>
            </a:xfrm>
          </p:grpSpPr>
          <p:pic>
            <p:nvPicPr>
              <p:cNvPr id="125" name="Picture 124" descr="D:\Desktop\(4) IED immediate safety response\C-IED route clearance drills\Cied drills graphics\SOLDIER2-SMALL.png">
                <a:extLst>
                  <a:ext uri="{FF2B5EF4-FFF2-40B4-BE49-F238E27FC236}">
                    <a16:creationId xmlns:a16="http://schemas.microsoft.com/office/drawing/2014/main" id="{5CC27DFE-828B-4981-AF50-23C3C6C540E5}"/>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72832" name="Oval 735">
                <a:extLst>
                  <a:ext uri="{FF2B5EF4-FFF2-40B4-BE49-F238E27FC236}">
                    <a16:creationId xmlns:a16="http://schemas.microsoft.com/office/drawing/2014/main" id="{0D731A0D-1683-4E69-9319-61EFD91EF91D}"/>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nvGrpSpPr>
            <p:cNvPr id="72825" name="Group 733">
              <a:extLst>
                <a:ext uri="{FF2B5EF4-FFF2-40B4-BE49-F238E27FC236}">
                  <a16:creationId xmlns:a16="http://schemas.microsoft.com/office/drawing/2014/main" id="{119EA491-FD62-4A51-8FB4-0DF16F40D35A}"/>
                </a:ext>
              </a:extLst>
            </p:cNvPr>
            <p:cNvGrpSpPr>
              <a:grpSpLocks/>
            </p:cNvGrpSpPr>
            <p:nvPr/>
          </p:nvGrpSpPr>
          <p:grpSpPr bwMode="auto">
            <a:xfrm rot="-6300000">
              <a:off x="10562374" y="1020953"/>
              <a:ext cx="279400" cy="257175"/>
              <a:chOff x="0" y="0"/>
              <a:chExt cx="829329" cy="1257969"/>
            </a:xfrm>
          </p:grpSpPr>
          <p:pic>
            <p:nvPicPr>
              <p:cNvPr id="123" name="Picture 122" descr="D:\Desktop\(4) IED immediate safety response\C-IED route clearance drills\Cied drills graphics\SOLDIER2-SMALL.png">
                <a:extLst>
                  <a:ext uri="{FF2B5EF4-FFF2-40B4-BE49-F238E27FC236}">
                    <a16:creationId xmlns:a16="http://schemas.microsoft.com/office/drawing/2014/main" id="{40777F7B-D083-4439-B6EB-3EBAB5F2A047}"/>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72830" name="Oval 735">
                <a:extLst>
                  <a:ext uri="{FF2B5EF4-FFF2-40B4-BE49-F238E27FC236}">
                    <a16:creationId xmlns:a16="http://schemas.microsoft.com/office/drawing/2014/main" id="{AA1174EC-23D9-4283-8E87-4C640A248725}"/>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nvGrpSpPr>
            <p:cNvPr id="72826" name="Group 736">
              <a:extLst>
                <a:ext uri="{FF2B5EF4-FFF2-40B4-BE49-F238E27FC236}">
                  <a16:creationId xmlns:a16="http://schemas.microsoft.com/office/drawing/2014/main" id="{F87A7A39-6E00-4024-8BAD-583EA93310E2}"/>
                </a:ext>
              </a:extLst>
            </p:cNvPr>
            <p:cNvGrpSpPr>
              <a:grpSpLocks/>
            </p:cNvGrpSpPr>
            <p:nvPr/>
          </p:nvGrpSpPr>
          <p:grpSpPr bwMode="auto">
            <a:xfrm rot="-5400000">
              <a:off x="11198235" y="1037987"/>
              <a:ext cx="252412" cy="258762"/>
              <a:chOff x="7725" y="-7725"/>
              <a:chExt cx="829329" cy="1257969"/>
            </a:xfrm>
          </p:grpSpPr>
          <p:pic>
            <p:nvPicPr>
              <p:cNvPr id="121" name="Picture 120" descr="D:\Desktop\(4) IED immediate safety response\C-IED route clearance drills\Cied drills graphics\SOLDIER2-SMALL.png">
                <a:extLst>
                  <a:ext uri="{FF2B5EF4-FFF2-40B4-BE49-F238E27FC236}">
                    <a16:creationId xmlns:a16="http://schemas.microsoft.com/office/drawing/2014/main" id="{126B91B3-7692-49FC-BE5B-6C55C52250C2}"/>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72828" name="Oval 738">
                <a:extLst>
                  <a:ext uri="{FF2B5EF4-FFF2-40B4-BE49-F238E27FC236}">
                    <a16:creationId xmlns:a16="http://schemas.microsoft.com/office/drawing/2014/main" id="{79318503-F6C8-4497-8661-FA1C13BDC043}"/>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grpSp>
        <p:nvGrpSpPr>
          <p:cNvPr id="72728" name="Group 126">
            <a:extLst>
              <a:ext uri="{FF2B5EF4-FFF2-40B4-BE49-F238E27FC236}">
                <a16:creationId xmlns:a16="http://schemas.microsoft.com/office/drawing/2014/main" id="{D4A99643-F898-48A4-969F-D0187C23B756}"/>
              </a:ext>
            </a:extLst>
          </p:cNvPr>
          <p:cNvGrpSpPr>
            <a:grpSpLocks/>
          </p:cNvGrpSpPr>
          <p:nvPr/>
        </p:nvGrpSpPr>
        <p:grpSpPr bwMode="auto">
          <a:xfrm rot="1312754">
            <a:off x="9288463" y="392113"/>
            <a:ext cx="1035050" cy="309562"/>
            <a:chOff x="10573486" y="1009841"/>
            <a:chExt cx="1479566" cy="367251"/>
          </a:xfrm>
        </p:grpSpPr>
        <p:grpSp>
          <p:nvGrpSpPr>
            <p:cNvPr id="72815" name="Group 733">
              <a:extLst>
                <a:ext uri="{FF2B5EF4-FFF2-40B4-BE49-F238E27FC236}">
                  <a16:creationId xmlns:a16="http://schemas.microsoft.com/office/drawing/2014/main" id="{E14B47B0-0E5F-49EC-812F-6794C29EAD0C}"/>
                </a:ext>
              </a:extLst>
            </p:cNvPr>
            <p:cNvGrpSpPr>
              <a:grpSpLocks/>
            </p:cNvGrpSpPr>
            <p:nvPr/>
          </p:nvGrpSpPr>
          <p:grpSpPr bwMode="auto">
            <a:xfrm rot="-5640000">
              <a:off x="11784765" y="1108804"/>
              <a:ext cx="279400" cy="257175"/>
              <a:chOff x="0" y="0"/>
              <a:chExt cx="829329" cy="1257969"/>
            </a:xfrm>
          </p:grpSpPr>
          <p:pic>
            <p:nvPicPr>
              <p:cNvPr id="184" name="Picture 183" descr="D:\Desktop\(4) IED immediate safety response\C-IED route clearance drills\Cied drills graphics\SOLDIER2-SMALL.png">
                <a:extLst>
                  <a:ext uri="{FF2B5EF4-FFF2-40B4-BE49-F238E27FC236}">
                    <a16:creationId xmlns:a16="http://schemas.microsoft.com/office/drawing/2014/main" id="{317A3EE8-9212-433E-8F11-121B894F5553}"/>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72823" name="Oval 735">
                <a:extLst>
                  <a:ext uri="{FF2B5EF4-FFF2-40B4-BE49-F238E27FC236}">
                    <a16:creationId xmlns:a16="http://schemas.microsoft.com/office/drawing/2014/main" id="{64E19A8A-7992-4DAD-9052-224B6FEEEA48}"/>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nvGrpSpPr>
            <p:cNvPr id="72816" name="Group 733">
              <a:extLst>
                <a:ext uri="{FF2B5EF4-FFF2-40B4-BE49-F238E27FC236}">
                  <a16:creationId xmlns:a16="http://schemas.microsoft.com/office/drawing/2014/main" id="{B3931954-740F-4A1B-9F9C-884884042588}"/>
                </a:ext>
              </a:extLst>
            </p:cNvPr>
            <p:cNvGrpSpPr>
              <a:grpSpLocks/>
            </p:cNvGrpSpPr>
            <p:nvPr/>
          </p:nvGrpSpPr>
          <p:grpSpPr bwMode="auto">
            <a:xfrm rot="-6300000">
              <a:off x="10562374" y="1020953"/>
              <a:ext cx="279400" cy="257175"/>
              <a:chOff x="0" y="0"/>
              <a:chExt cx="829329" cy="1257969"/>
            </a:xfrm>
          </p:grpSpPr>
          <p:pic>
            <p:nvPicPr>
              <p:cNvPr id="148" name="Picture 147" descr="D:\Desktop\(4) IED immediate safety response\C-IED route clearance drills\Cied drills graphics\SOLDIER2-SMALL.png">
                <a:extLst>
                  <a:ext uri="{FF2B5EF4-FFF2-40B4-BE49-F238E27FC236}">
                    <a16:creationId xmlns:a16="http://schemas.microsoft.com/office/drawing/2014/main" id="{D9784C00-90B8-4ADC-BD40-067A639B9C1C}"/>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72821" name="Oval 735">
                <a:extLst>
                  <a:ext uri="{FF2B5EF4-FFF2-40B4-BE49-F238E27FC236}">
                    <a16:creationId xmlns:a16="http://schemas.microsoft.com/office/drawing/2014/main" id="{FD51C8B1-2746-4703-ABA6-4B9DFC770207}"/>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nvGrpSpPr>
            <p:cNvPr id="72817" name="Group 736">
              <a:extLst>
                <a:ext uri="{FF2B5EF4-FFF2-40B4-BE49-F238E27FC236}">
                  <a16:creationId xmlns:a16="http://schemas.microsoft.com/office/drawing/2014/main" id="{D61BF38F-5A0E-4BA1-A702-02CFB58F8855}"/>
                </a:ext>
              </a:extLst>
            </p:cNvPr>
            <p:cNvGrpSpPr>
              <a:grpSpLocks/>
            </p:cNvGrpSpPr>
            <p:nvPr/>
          </p:nvGrpSpPr>
          <p:grpSpPr bwMode="auto">
            <a:xfrm rot="-5400000">
              <a:off x="11198235" y="1037987"/>
              <a:ext cx="252412" cy="258762"/>
              <a:chOff x="7725" y="-7725"/>
              <a:chExt cx="829329" cy="1257969"/>
            </a:xfrm>
          </p:grpSpPr>
          <p:pic>
            <p:nvPicPr>
              <p:cNvPr id="131" name="Picture 130" descr="D:\Desktop\(4) IED immediate safety response\C-IED route clearance drills\Cied drills graphics\SOLDIER2-SMALL.png">
                <a:extLst>
                  <a:ext uri="{FF2B5EF4-FFF2-40B4-BE49-F238E27FC236}">
                    <a16:creationId xmlns:a16="http://schemas.microsoft.com/office/drawing/2014/main" id="{C429A7AC-B71F-4EC0-89B0-F7F613667382}"/>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72819" name="Oval 738">
                <a:extLst>
                  <a:ext uri="{FF2B5EF4-FFF2-40B4-BE49-F238E27FC236}">
                    <a16:creationId xmlns:a16="http://schemas.microsoft.com/office/drawing/2014/main" id="{6BBE7885-302E-482D-8893-FA72AC4613A6}"/>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grpSp>
        <p:nvGrpSpPr>
          <p:cNvPr id="72729" name="Group 185">
            <a:extLst>
              <a:ext uri="{FF2B5EF4-FFF2-40B4-BE49-F238E27FC236}">
                <a16:creationId xmlns:a16="http://schemas.microsoft.com/office/drawing/2014/main" id="{DA57B1B2-FB3A-457F-893C-B1887A98AFBD}"/>
              </a:ext>
            </a:extLst>
          </p:cNvPr>
          <p:cNvGrpSpPr>
            <a:grpSpLocks/>
          </p:cNvGrpSpPr>
          <p:nvPr/>
        </p:nvGrpSpPr>
        <p:grpSpPr bwMode="auto">
          <a:xfrm rot="8090107">
            <a:off x="9379744" y="6111082"/>
            <a:ext cx="1035050" cy="309562"/>
            <a:chOff x="10573486" y="1009841"/>
            <a:chExt cx="1479566" cy="367251"/>
          </a:xfrm>
        </p:grpSpPr>
        <p:grpSp>
          <p:nvGrpSpPr>
            <p:cNvPr id="72806" name="Group 733">
              <a:extLst>
                <a:ext uri="{FF2B5EF4-FFF2-40B4-BE49-F238E27FC236}">
                  <a16:creationId xmlns:a16="http://schemas.microsoft.com/office/drawing/2014/main" id="{0FAA3C2B-5EBA-4036-B447-620F0227A93D}"/>
                </a:ext>
              </a:extLst>
            </p:cNvPr>
            <p:cNvGrpSpPr>
              <a:grpSpLocks/>
            </p:cNvGrpSpPr>
            <p:nvPr/>
          </p:nvGrpSpPr>
          <p:grpSpPr bwMode="auto">
            <a:xfrm rot="-5640000">
              <a:off x="11784765" y="1108804"/>
              <a:ext cx="279400" cy="257175"/>
              <a:chOff x="0" y="0"/>
              <a:chExt cx="829329" cy="1257969"/>
            </a:xfrm>
          </p:grpSpPr>
          <p:pic>
            <p:nvPicPr>
              <p:cNvPr id="194" name="Picture 193" descr="D:\Desktop\(4) IED immediate safety response\C-IED route clearance drills\Cied drills graphics\SOLDIER2-SMALL.png">
                <a:extLst>
                  <a:ext uri="{FF2B5EF4-FFF2-40B4-BE49-F238E27FC236}">
                    <a16:creationId xmlns:a16="http://schemas.microsoft.com/office/drawing/2014/main" id="{FF09E7B1-61C2-4E47-AA69-9A8D76E3B6F2}"/>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72814" name="Oval 735">
                <a:extLst>
                  <a:ext uri="{FF2B5EF4-FFF2-40B4-BE49-F238E27FC236}">
                    <a16:creationId xmlns:a16="http://schemas.microsoft.com/office/drawing/2014/main" id="{B26F0344-1B2B-4D3A-8EAB-69F50388523A}"/>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nvGrpSpPr>
            <p:cNvPr id="72807" name="Group 733">
              <a:extLst>
                <a:ext uri="{FF2B5EF4-FFF2-40B4-BE49-F238E27FC236}">
                  <a16:creationId xmlns:a16="http://schemas.microsoft.com/office/drawing/2014/main" id="{ED75E5DA-D31C-4A05-9E1F-171335735944}"/>
                </a:ext>
              </a:extLst>
            </p:cNvPr>
            <p:cNvGrpSpPr>
              <a:grpSpLocks/>
            </p:cNvGrpSpPr>
            <p:nvPr/>
          </p:nvGrpSpPr>
          <p:grpSpPr bwMode="auto">
            <a:xfrm rot="-6300000">
              <a:off x="10562374" y="1020953"/>
              <a:ext cx="279400" cy="257175"/>
              <a:chOff x="0" y="0"/>
              <a:chExt cx="829329" cy="1257969"/>
            </a:xfrm>
          </p:grpSpPr>
          <p:pic>
            <p:nvPicPr>
              <p:cNvPr id="192" name="Picture 191" descr="D:\Desktop\(4) IED immediate safety response\C-IED route clearance drills\Cied drills graphics\SOLDIER2-SMALL.png">
                <a:extLst>
                  <a:ext uri="{FF2B5EF4-FFF2-40B4-BE49-F238E27FC236}">
                    <a16:creationId xmlns:a16="http://schemas.microsoft.com/office/drawing/2014/main" id="{038D47F5-8F97-4A6A-993E-7A1E8FD4E855}"/>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72812" name="Oval 735">
                <a:extLst>
                  <a:ext uri="{FF2B5EF4-FFF2-40B4-BE49-F238E27FC236}">
                    <a16:creationId xmlns:a16="http://schemas.microsoft.com/office/drawing/2014/main" id="{C51F1A6D-0CEB-42DA-817F-6AC0C30450B3}"/>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nvGrpSpPr>
            <p:cNvPr id="72808" name="Group 736">
              <a:extLst>
                <a:ext uri="{FF2B5EF4-FFF2-40B4-BE49-F238E27FC236}">
                  <a16:creationId xmlns:a16="http://schemas.microsoft.com/office/drawing/2014/main" id="{43F6EB5B-CDF7-41DA-819E-949936FA2914}"/>
                </a:ext>
              </a:extLst>
            </p:cNvPr>
            <p:cNvGrpSpPr>
              <a:grpSpLocks/>
            </p:cNvGrpSpPr>
            <p:nvPr/>
          </p:nvGrpSpPr>
          <p:grpSpPr bwMode="auto">
            <a:xfrm rot="-5400000">
              <a:off x="11198235" y="1037987"/>
              <a:ext cx="252412" cy="258762"/>
              <a:chOff x="7725" y="-7725"/>
              <a:chExt cx="829329" cy="1257969"/>
            </a:xfrm>
          </p:grpSpPr>
          <p:pic>
            <p:nvPicPr>
              <p:cNvPr id="190" name="Picture 189" descr="D:\Desktop\(4) IED immediate safety response\C-IED route clearance drills\Cied drills graphics\SOLDIER2-SMALL.png">
                <a:extLst>
                  <a:ext uri="{FF2B5EF4-FFF2-40B4-BE49-F238E27FC236}">
                    <a16:creationId xmlns:a16="http://schemas.microsoft.com/office/drawing/2014/main" id="{3B2673D9-0779-4F04-8A25-1408EC0A05CD}"/>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72810" name="Oval 738">
                <a:extLst>
                  <a:ext uri="{FF2B5EF4-FFF2-40B4-BE49-F238E27FC236}">
                    <a16:creationId xmlns:a16="http://schemas.microsoft.com/office/drawing/2014/main" id="{9F797B54-CBC3-490C-BEE3-AEEA0C23A9A5}"/>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grpSp>
        <p:nvGrpSpPr>
          <p:cNvPr id="72730" name="Group 195">
            <a:extLst>
              <a:ext uri="{FF2B5EF4-FFF2-40B4-BE49-F238E27FC236}">
                <a16:creationId xmlns:a16="http://schemas.microsoft.com/office/drawing/2014/main" id="{9A3BE8CA-F1F1-40BF-A2F8-71C2FD37C389}"/>
              </a:ext>
            </a:extLst>
          </p:cNvPr>
          <p:cNvGrpSpPr>
            <a:grpSpLocks/>
          </p:cNvGrpSpPr>
          <p:nvPr/>
        </p:nvGrpSpPr>
        <p:grpSpPr bwMode="auto">
          <a:xfrm rot="-8135284">
            <a:off x="1658938" y="6110288"/>
            <a:ext cx="1035050" cy="309562"/>
            <a:chOff x="10573486" y="1009841"/>
            <a:chExt cx="1479566" cy="367251"/>
          </a:xfrm>
        </p:grpSpPr>
        <p:grpSp>
          <p:nvGrpSpPr>
            <p:cNvPr id="72797" name="Group 733">
              <a:extLst>
                <a:ext uri="{FF2B5EF4-FFF2-40B4-BE49-F238E27FC236}">
                  <a16:creationId xmlns:a16="http://schemas.microsoft.com/office/drawing/2014/main" id="{7ECCA804-568E-42B5-BF76-8AB772DE0893}"/>
                </a:ext>
              </a:extLst>
            </p:cNvPr>
            <p:cNvGrpSpPr>
              <a:grpSpLocks/>
            </p:cNvGrpSpPr>
            <p:nvPr/>
          </p:nvGrpSpPr>
          <p:grpSpPr bwMode="auto">
            <a:xfrm rot="-5640000">
              <a:off x="11784765" y="1108804"/>
              <a:ext cx="279400" cy="257175"/>
              <a:chOff x="0" y="0"/>
              <a:chExt cx="829329" cy="1257969"/>
            </a:xfrm>
          </p:grpSpPr>
          <p:pic>
            <p:nvPicPr>
              <p:cNvPr id="204" name="Picture 203" descr="D:\Desktop\(4) IED immediate safety response\C-IED route clearance drills\Cied drills graphics\SOLDIER2-SMALL.png">
                <a:extLst>
                  <a:ext uri="{FF2B5EF4-FFF2-40B4-BE49-F238E27FC236}">
                    <a16:creationId xmlns:a16="http://schemas.microsoft.com/office/drawing/2014/main" id="{184584FD-068E-4B86-A1CE-4BF837C64607}"/>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72805" name="Oval 735">
                <a:extLst>
                  <a:ext uri="{FF2B5EF4-FFF2-40B4-BE49-F238E27FC236}">
                    <a16:creationId xmlns:a16="http://schemas.microsoft.com/office/drawing/2014/main" id="{DE37C7A8-2D30-4381-A286-B81CEBD6AF95}"/>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nvGrpSpPr>
            <p:cNvPr id="72798" name="Group 733">
              <a:extLst>
                <a:ext uri="{FF2B5EF4-FFF2-40B4-BE49-F238E27FC236}">
                  <a16:creationId xmlns:a16="http://schemas.microsoft.com/office/drawing/2014/main" id="{6B40E2D4-F019-446F-9FEA-8EF066E65B5E}"/>
                </a:ext>
              </a:extLst>
            </p:cNvPr>
            <p:cNvGrpSpPr>
              <a:grpSpLocks/>
            </p:cNvGrpSpPr>
            <p:nvPr/>
          </p:nvGrpSpPr>
          <p:grpSpPr bwMode="auto">
            <a:xfrm rot="-6300000">
              <a:off x="10562374" y="1020953"/>
              <a:ext cx="279400" cy="257175"/>
              <a:chOff x="0" y="0"/>
              <a:chExt cx="829329" cy="1257969"/>
            </a:xfrm>
          </p:grpSpPr>
          <p:pic>
            <p:nvPicPr>
              <p:cNvPr id="202" name="Picture 201" descr="D:\Desktop\(4) IED immediate safety response\C-IED route clearance drills\Cied drills graphics\SOLDIER2-SMALL.png">
                <a:extLst>
                  <a:ext uri="{FF2B5EF4-FFF2-40B4-BE49-F238E27FC236}">
                    <a16:creationId xmlns:a16="http://schemas.microsoft.com/office/drawing/2014/main" id="{0F83014E-0A3D-4BC2-A478-A55EBE6A7BF3}"/>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72803" name="Oval 735">
                <a:extLst>
                  <a:ext uri="{FF2B5EF4-FFF2-40B4-BE49-F238E27FC236}">
                    <a16:creationId xmlns:a16="http://schemas.microsoft.com/office/drawing/2014/main" id="{63228FF4-A40B-4C58-A95B-6BD0DCFDD37D}"/>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nvGrpSpPr>
            <p:cNvPr id="72799" name="Group 736">
              <a:extLst>
                <a:ext uri="{FF2B5EF4-FFF2-40B4-BE49-F238E27FC236}">
                  <a16:creationId xmlns:a16="http://schemas.microsoft.com/office/drawing/2014/main" id="{211ED248-2A04-49D8-8C5A-409792B5A5C7}"/>
                </a:ext>
              </a:extLst>
            </p:cNvPr>
            <p:cNvGrpSpPr>
              <a:grpSpLocks/>
            </p:cNvGrpSpPr>
            <p:nvPr/>
          </p:nvGrpSpPr>
          <p:grpSpPr bwMode="auto">
            <a:xfrm rot="-5400000">
              <a:off x="11198235" y="1037987"/>
              <a:ext cx="252412" cy="258762"/>
              <a:chOff x="7725" y="-7725"/>
              <a:chExt cx="829329" cy="1257969"/>
            </a:xfrm>
          </p:grpSpPr>
          <p:pic>
            <p:nvPicPr>
              <p:cNvPr id="200" name="Picture 199" descr="D:\Desktop\(4) IED immediate safety response\C-IED route clearance drills\Cied drills graphics\SOLDIER2-SMALL.png">
                <a:extLst>
                  <a:ext uri="{FF2B5EF4-FFF2-40B4-BE49-F238E27FC236}">
                    <a16:creationId xmlns:a16="http://schemas.microsoft.com/office/drawing/2014/main" id="{5243F4B9-FD81-4382-814D-7F3D67D39E81}"/>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72801" name="Oval 738">
                <a:extLst>
                  <a:ext uri="{FF2B5EF4-FFF2-40B4-BE49-F238E27FC236}">
                    <a16:creationId xmlns:a16="http://schemas.microsoft.com/office/drawing/2014/main" id="{FA15FA1D-800C-40C8-AACE-9D0EF099336E}"/>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sp>
        <p:nvSpPr>
          <p:cNvPr id="6" name="Isosceles Triangle 5">
            <a:extLst>
              <a:ext uri="{FF2B5EF4-FFF2-40B4-BE49-F238E27FC236}">
                <a16:creationId xmlns:a16="http://schemas.microsoft.com/office/drawing/2014/main" id="{45C2EECA-8CE4-4EFC-8157-CD132E2482A1}"/>
              </a:ext>
            </a:extLst>
          </p:cNvPr>
          <p:cNvSpPr/>
          <p:nvPr/>
        </p:nvSpPr>
        <p:spPr>
          <a:xfrm>
            <a:off x="6203950" y="1721224"/>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224" name="Isosceles Triangle 223">
            <a:extLst>
              <a:ext uri="{FF2B5EF4-FFF2-40B4-BE49-F238E27FC236}">
                <a16:creationId xmlns:a16="http://schemas.microsoft.com/office/drawing/2014/main" id="{60F2127D-FB0E-4FB2-94A1-E0CEE6097546}"/>
              </a:ext>
            </a:extLst>
          </p:cNvPr>
          <p:cNvSpPr/>
          <p:nvPr/>
        </p:nvSpPr>
        <p:spPr>
          <a:xfrm>
            <a:off x="2363788" y="4781550"/>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225" name="Isosceles Triangle 224">
            <a:extLst>
              <a:ext uri="{FF2B5EF4-FFF2-40B4-BE49-F238E27FC236}">
                <a16:creationId xmlns:a16="http://schemas.microsoft.com/office/drawing/2014/main" id="{F9EE8084-6512-47F8-ACC7-4FF37E6C361C}"/>
              </a:ext>
            </a:extLst>
          </p:cNvPr>
          <p:cNvSpPr/>
          <p:nvPr/>
        </p:nvSpPr>
        <p:spPr>
          <a:xfrm>
            <a:off x="2365544" y="1747070"/>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226" name="Isosceles Triangle 225">
            <a:extLst>
              <a:ext uri="{FF2B5EF4-FFF2-40B4-BE49-F238E27FC236}">
                <a16:creationId xmlns:a16="http://schemas.microsoft.com/office/drawing/2014/main" id="{D05286B2-3F3E-4336-B84B-80C8348A537E}"/>
              </a:ext>
            </a:extLst>
          </p:cNvPr>
          <p:cNvSpPr/>
          <p:nvPr/>
        </p:nvSpPr>
        <p:spPr>
          <a:xfrm>
            <a:off x="5951985" y="4767263"/>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57" name="Isosceles Triangle 156">
            <a:extLst>
              <a:ext uri="{FF2B5EF4-FFF2-40B4-BE49-F238E27FC236}">
                <a16:creationId xmlns:a16="http://schemas.microsoft.com/office/drawing/2014/main" id="{1CCAE06E-1793-45CF-9201-4C27599BE836}"/>
              </a:ext>
            </a:extLst>
          </p:cNvPr>
          <p:cNvSpPr/>
          <p:nvPr/>
        </p:nvSpPr>
        <p:spPr>
          <a:xfrm>
            <a:off x="10316859" y="1751426"/>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3" name="TextBox 12">
            <a:extLst>
              <a:ext uri="{FF2B5EF4-FFF2-40B4-BE49-F238E27FC236}">
                <a16:creationId xmlns:a16="http://schemas.microsoft.com/office/drawing/2014/main" id="{B53C3EF8-36BF-4444-9B5D-6CF81A282B35}"/>
              </a:ext>
            </a:extLst>
          </p:cNvPr>
          <p:cNvSpPr txBox="1">
            <a:spLocks noChangeArrowheads="1"/>
          </p:cNvSpPr>
          <p:nvPr/>
        </p:nvSpPr>
        <p:spPr bwMode="auto">
          <a:xfrm>
            <a:off x="2859088" y="4302126"/>
            <a:ext cx="12239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200" dirty="0">
                <a:solidFill>
                  <a:srgbClr val="FFFFFF"/>
                </a:solidFill>
                <a:ea typeface="ＭＳ Ｐゴシック" panose="020B0600070205080204" pitchFamily="34" charset="-128"/>
              </a:rPr>
              <a:t>Stop periodically to look into VP</a:t>
            </a:r>
          </a:p>
        </p:txBody>
      </p:sp>
      <p:sp>
        <p:nvSpPr>
          <p:cNvPr id="176" name="TextBox 175">
            <a:extLst>
              <a:ext uri="{FF2B5EF4-FFF2-40B4-BE49-F238E27FC236}">
                <a16:creationId xmlns:a16="http://schemas.microsoft.com/office/drawing/2014/main" id="{DB77A688-C217-49E0-A928-4EA2BCA816A0}"/>
              </a:ext>
            </a:extLst>
          </p:cNvPr>
          <p:cNvSpPr txBox="1">
            <a:spLocks noChangeArrowheads="1"/>
          </p:cNvSpPr>
          <p:nvPr/>
        </p:nvSpPr>
        <p:spPr bwMode="auto">
          <a:xfrm>
            <a:off x="4200525" y="4302125"/>
            <a:ext cx="927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200" dirty="0">
                <a:solidFill>
                  <a:srgbClr val="FFFFFF"/>
                </a:solidFill>
                <a:ea typeface="ＭＳ Ｐゴシック" panose="020B0600070205080204" pitchFamily="34" charset="-128"/>
              </a:rPr>
              <a:t>Hook linear features</a:t>
            </a:r>
          </a:p>
        </p:txBody>
      </p:sp>
      <p:sp>
        <p:nvSpPr>
          <p:cNvPr id="179" name="TextBox 178">
            <a:extLst>
              <a:ext uri="{FF2B5EF4-FFF2-40B4-BE49-F238E27FC236}">
                <a16:creationId xmlns:a16="http://schemas.microsoft.com/office/drawing/2014/main" id="{6B94FA62-9387-493D-BE06-A66F20A4124E}"/>
              </a:ext>
            </a:extLst>
          </p:cNvPr>
          <p:cNvSpPr txBox="1">
            <a:spLocks noChangeArrowheads="1"/>
          </p:cNvSpPr>
          <p:nvPr/>
        </p:nvSpPr>
        <p:spPr bwMode="auto">
          <a:xfrm>
            <a:off x="6284642" y="2972091"/>
            <a:ext cx="11144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200" dirty="0">
                <a:solidFill>
                  <a:srgbClr val="FFFFFF"/>
                </a:solidFill>
                <a:ea typeface="ＭＳ Ｐゴシック" panose="020B0600070205080204" pitchFamily="34" charset="-128"/>
              </a:rPr>
              <a:t>Same marking system as VP 360 on crossover</a:t>
            </a:r>
          </a:p>
        </p:txBody>
      </p:sp>
      <p:grpSp>
        <p:nvGrpSpPr>
          <p:cNvPr id="3" name="Group 2">
            <a:extLst>
              <a:ext uri="{FF2B5EF4-FFF2-40B4-BE49-F238E27FC236}">
                <a16:creationId xmlns:a16="http://schemas.microsoft.com/office/drawing/2014/main" id="{CC3EF7EA-D29C-8D66-8145-D70AB530B4FD}"/>
              </a:ext>
            </a:extLst>
          </p:cNvPr>
          <p:cNvGrpSpPr/>
          <p:nvPr/>
        </p:nvGrpSpPr>
        <p:grpSpPr>
          <a:xfrm>
            <a:off x="2049590" y="2811464"/>
            <a:ext cx="446010" cy="134937"/>
            <a:chOff x="467544" y="2811463"/>
            <a:chExt cx="446010" cy="134937"/>
          </a:xfrm>
        </p:grpSpPr>
        <p:sp>
          <p:nvSpPr>
            <p:cNvPr id="183" name="Isosceles Triangle 182">
              <a:extLst>
                <a:ext uri="{FF2B5EF4-FFF2-40B4-BE49-F238E27FC236}">
                  <a16:creationId xmlns:a16="http://schemas.microsoft.com/office/drawing/2014/main" id="{C8799E25-1370-4F83-8A42-2F2446C5F595}"/>
                </a:ext>
              </a:extLst>
            </p:cNvPr>
            <p:cNvSpPr/>
            <p:nvPr/>
          </p:nvSpPr>
          <p:spPr bwMode="auto">
            <a:xfrm>
              <a:off x="832592" y="2813050"/>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85" name="Isosceles Triangle 184">
              <a:extLst>
                <a:ext uri="{FF2B5EF4-FFF2-40B4-BE49-F238E27FC236}">
                  <a16:creationId xmlns:a16="http://schemas.microsoft.com/office/drawing/2014/main" id="{62DDBD23-2067-4105-9663-D2CB61D35C86}"/>
                </a:ext>
              </a:extLst>
            </p:cNvPr>
            <p:cNvSpPr/>
            <p:nvPr/>
          </p:nvSpPr>
          <p:spPr bwMode="auto">
            <a:xfrm>
              <a:off x="467544" y="2811463"/>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4" name="Group 3">
            <a:extLst>
              <a:ext uri="{FF2B5EF4-FFF2-40B4-BE49-F238E27FC236}">
                <a16:creationId xmlns:a16="http://schemas.microsoft.com/office/drawing/2014/main" id="{C2AF4DB4-E799-691E-22FC-F4009ECA9312}"/>
              </a:ext>
            </a:extLst>
          </p:cNvPr>
          <p:cNvGrpSpPr/>
          <p:nvPr/>
        </p:nvGrpSpPr>
        <p:grpSpPr>
          <a:xfrm>
            <a:off x="2049592" y="3032126"/>
            <a:ext cx="446009" cy="136525"/>
            <a:chOff x="467544" y="3032125"/>
            <a:chExt cx="446009" cy="136525"/>
          </a:xfrm>
        </p:grpSpPr>
        <p:sp>
          <p:nvSpPr>
            <p:cNvPr id="182" name="Isosceles Triangle 181">
              <a:extLst>
                <a:ext uri="{FF2B5EF4-FFF2-40B4-BE49-F238E27FC236}">
                  <a16:creationId xmlns:a16="http://schemas.microsoft.com/office/drawing/2014/main" id="{E5D9AAA1-97ED-41AC-8CCD-00BB5B29A696}"/>
                </a:ext>
              </a:extLst>
            </p:cNvPr>
            <p:cNvSpPr/>
            <p:nvPr/>
          </p:nvSpPr>
          <p:spPr bwMode="auto">
            <a:xfrm>
              <a:off x="467544" y="3035300"/>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86" name="Isosceles Triangle 185">
              <a:extLst>
                <a:ext uri="{FF2B5EF4-FFF2-40B4-BE49-F238E27FC236}">
                  <a16:creationId xmlns:a16="http://schemas.microsoft.com/office/drawing/2014/main" id="{6E469CDA-F5E3-4C6B-82B9-E94B41BB19C3}"/>
                </a:ext>
              </a:extLst>
            </p:cNvPr>
            <p:cNvSpPr/>
            <p:nvPr/>
          </p:nvSpPr>
          <p:spPr bwMode="auto">
            <a:xfrm>
              <a:off x="832591" y="3032125"/>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14" name="Group 13">
            <a:extLst>
              <a:ext uri="{FF2B5EF4-FFF2-40B4-BE49-F238E27FC236}">
                <a16:creationId xmlns:a16="http://schemas.microsoft.com/office/drawing/2014/main" id="{1972C10D-00A0-A34A-3B09-D78D8D96091A}"/>
              </a:ext>
            </a:extLst>
          </p:cNvPr>
          <p:cNvGrpSpPr/>
          <p:nvPr/>
        </p:nvGrpSpPr>
        <p:grpSpPr>
          <a:xfrm>
            <a:off x="2046132" y="3826987"/>
            <a:ext cx="449468" cy="133350"/>
            <a:chOff x="467544" y="3826987"/>
            <a:chExt cx="449468" cy="133350"/>
          </a:xfrm>
        </p:grpSpPr>
        <p:sp>
          <p:nvSpPr>
            <p:cNvPr id="188" name="Isosceles Triangle 187">
              <a:extLst>
                <a:ext uri="{FF2B5EF4-FFF2-40B4-BE49-F238E27FC236}">
                  <a16:creationId xmlns:a16="http://schemas.microsoft.com/office/drawing/2014/main" id="{1C693D43-DD77-49C0-9F1C-F1BF743C8B57}"/>
                </a:ext>
              </a:extLst>
            </p:cNvPr>
            <p:cNvSpPr/>
            <p:nvPr/>
          </p:nvSpPr>
          <p:spPr bwMode="auto">
            <a:xfrm>
              <a:off x="467544"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89" name="Isosceles Triangle 188">
              <a:extLst>
                <a:ext uri="{FF2B5EF4-FFF2-40B4-BE49-F238E27FC236}">
                  <a16:creationId xmlns:a16="http://schemas.microsoft.com/office/drawing/2014/main" id="{E8392333-B2F8-476B-A217-AFFCB326D065}"/>
                </a:ext>
              </a:extLst>
            </p:cNvPr>
            <p:cNvSpPr/>
            <p:nvPr/>
          </p:nvSpPr>
          <p:spPr bwMode="auto">
            <a:xfrm>
              <a:off x="836049"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10" name="Group 9">
            <a:extLst>
              <a:ext uri="{FF2B5EF4-FFF2-40B4-BE49-F238E27FC236}">
                <a16:creationId xmlns:a16="http://schemas.microsoft.com/office/drawing/2014/main" id="{94037CF3-F3E6-995B-F438-865540B1B69F}"/>
              </a:ext>
            </a:extLst>
          </p:cNvPr>
          <p:cNvGrpSpPr/>
          <p:nvPr/>
        </p:nvGrpSpPr>
        <p:grpSpPr>
          <a:xfrm>
            <a:off x="2046132" y="3603151"/>
            <a:ext cx="449468" cy="141287"/>
            <a:chOff x="467544" y="3603150"/>
            <a:chExt cx="449468" cy="141287"/>
          </a:xfrm>
        </p:grpSpPr>
        <p:sp>
          <p:nvSpPr>
            <p:cNvPr id="191" name="Isosceles Triangle 190">
              <a:extLst>
                <a:ext uri="{FF2B5EF4-FFF2-40B4-BE49-F238E27FC236}">
                  <a16:creationId xmlns:a16="http://schemas.microsoft.com/office/drawing/2014/main" id="{36851ADF-558B-4FB7-8B4C-921C7C990F1B}"/>
                </a:ext>
              </a:extLst>
            </p:cNvPr>
            <p:cNvSpPr/>
            <p:nvPr/>
          </p:nvSpPr>
          <p:spPr bwMode="auto">
            <a:xfrm>
              <a:off x="467544" y="36110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93" name="Isosceles Triangle 192">
              <a:extLst>
                <a:ext uri="{FF2B5EF4-FFF2-40B4-BE49-F238E27FC236}">
                  <a16:creationId xmlns:a16="http://schemas.microsoft.com/office/drawing/2014/main" id="{270E52A9-D338-4D0B-A8AC-91D60CA683E3}"/>
                </a:ext>
              </a:extLst>
            </p:cNvPr>
            <p:cNvSpPr/>
            <p:nvPr/>
          </p:nvSpPr>
          <p:spPr bwMode="auto">
            <a:xfrm>
              <a:off x="836049" y="3603150"/>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sp>
        <p:nvSpPr>
          <p:cNvPr id="195" name="Isosceles Triangle 194">
            <a:extLst>
              <a:ext uri="{FF2B5EF4-FFF2-40B4-BE49-F238E27FC236}">
                <a16:creationId xmlns:a16="http://schemas.microsoft.com/office/drawing/2014/main" id="{EE13F656-54F4-4D46-97CB-518786FE5228}"/>
              </a:ext>
            </a:extLst>
          </p:cNvPr>
          <p:cNvSpPr/>
          <p:nvPr/>
        </p:nvSpPr>
        <p:spPr>
          <a:xfrm>
            <a:off x="10337801" y="4756150"/>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nvGrpSpPr>
          <p:cNvPr id="20" name="Group 19">
            <a:extLst>
              <a:ext uri="{FF2B5EF4-FFF2-40B4-BE49-F238E27FC236}">
                <a16:creationId xmlns:a16="http://schemas.microsoft.com/office/drawing/2014/main" id="{7E8A45BA-897E-4BFA-B5B0-F68585CA1EA5}"/>
              </a:ext>
            </a:extLst>
          </p:cNvPr>
          <p:cNvGrpSpPr>
            <a:grpSpLocks/>
          </p:cNvGrpSpPr>
          <p:nvPr/>
        </p:nvGrpSpPr>
        <p:grpSpPr bwMode="auto">
          <a:xfrm>
            <a:off x="7939202" y="1747069"/>
            <a:ext cx="700087" cy="1461268"/>
            <a:chOff x="6415039" y="1747120"/>
            <a:chExt cx="700638" cy="1460726"/>
          </a:xfrm>
        </p:grpSpPr>
        <p:cxnSp>
          <p:nvCxnSpPr>
            <p:cNvPr id="17" name="Straight Arrow Connector 16">
              <a:extLst>
                <a:ext uri="{FF2B5EF4-FFF2-40B4-BE49-F238E27FC236}">
                  <a16:creationId xmlns:a16="http://schemas.microsoft.com/office/drawing/2014/main" id="{E7F929AF-3730-4B0F-BB3A-CD219C0E355E}"/>
                </a:ext>
              </a:extLst>
            </p:cNvPr>
            <p:cNvCxnSpPr>
              <a:cxnSpLocks/>
            </p:cNvCxnSpPr>
            <p:nvPr/>
          </p:nvCxnSpPr>
          <p:spPr>
            <a:xfrm flipH="1">
              <a:off x="6457822" y="1747120"/>
              <a:ext cx="9531" cy="1460726"/>
            </a:xfrm>
            <a:prstGeom prst="straightConnector1">
              <a:avLst/>
            </a:prstGeom>
            <a:ln>
              <a:solidFill>
                <a:schemeClr val="bg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72762" name="TextBox 18">
              <a:extLst>
                <a:ext uri="{FF2B5EF4-FFF2-40B4-BE49-F238E27FC236}">
                  <a16:creationId xmlns:a16="http://schemas.microsoft.com/office/drawing/2014/main" id="{1C79F77A-94F8-4AE5-9630-0412E35E9EEB}"/>
                </a:ext>
              </a:extLst>
            </p:cNvPr>
            <p:cNvSpPr txBox="1">
              <a:spLocks noChangeArrowheads="1"/>
            </p:cNvSpPr>
            <p:nvPr/>
          </p:nvSpPr>
          <p:spPr bwMode="auto">
            <a:xfrm>
              <a:off x="6415039" y="2308574"/>
              <a:ext cx="700638" cy="27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200" dirty="0">
                  <a:solidFill>
                    <a:srgbClr val="FFFFFF"/>
                  </a:solidFill>
                  <a:ea typeface="ＭＳ Ｐゴシック" panose="020B0600070205080204" pitchFamily="34" charset="-128"/>
                </a:rPr>
                <a:t>50-75m</a:t>
              </a:r>
            </a:p>
          </p:txBody>
        </p:sp>
      </p:grpSp>
      <p:grpSp>
        <p:nvGrpSpPr>
          <p:cNvPr id="26" name="Group 25">
            <a:extLst>
              <a:ext uri="{FF2B5EF4-FFF2-40B4-BE49-F238E27FC236}">
                <a16:creationId xmlns:a16="http://schemas.microsoft.com/office/drawing/2014/main" id="{254FB626-E304-4FAC-AE05-7BF14702BC5F}"/>
              </a:ext>
            </a:extLst>
          </p:cNvPr>
          <p:cNvGrpSpPr>
            <a:grpSpLocks/>
          </p:cNvGrpSpPr>
          <p:nvPr/>
        </p:nvGrpSpPr>
        <p:grpSpPr bwMode="auto">
          <a:xfrm>
            <a:off x="2459760" y="3167064"/>
            <a:ext cx="1476000" cy="276225"/>
            <a:chOff x="880269" y="3167063"/>
            <a:chExt cx="1476769" cy="276653"/>
          </a:xfrm>
        </p:grpSpPr>
        <p:cxnSp>
          <p:nvCxnSpPr>
            <p:cNvPr id="25" name="Straight Arrow Connector 24">
              <a:extLst>
                <a:ext uri="{FF2B5EF4-FFF2-40B4-BE49-F238E27FC236}">
                  <a16:creationId xmlns:a16="http://schemas.microsoft.com/office/drawing/2014/main" id="{9FB23F38-FD93-489F-A544-CE4C89778BBC}"/>
                </a:ext>
              </a:extLst>
            </p:cNvPr>
            <p:cNvCxnSpPr/>
            <p:nvPr/>
          </p:nvCxnSpPr>
          <p:spPr>
            <a:xfrm>
              <a:off x="880269" y="3391247"/>
              <a:ext cx="1476769" cy="0"/>
            </a:xfrm>
            <a:prstGeom prst="straightConnector1">
              <a:avLst/>
            </a:prstGeom>
            <a:ln>
              <a:solidFill>
                <a:schemeClr val="bg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72760" name="TextBox 206">
              <a:extLst>
                <a:ext uri="{FF2B5EF4-FFF2-40B4-BE49-F238E27FC236}">
                  <a16:creationId xmlns:a16="http://schemas.microsoft.com/office/drawing/2014/main" id="{3AF794EE-7F71-45B9-BBDA-40DECD834D81}"/>
                </a:ext>
              </a:extLst>
            </p:cNvPr>
            <p:cNvSpPr txBox="1">
              <a:spLocks noChangeArrowheads="1"/>
            </p:cNvSpPr>
            <p:nvPr/>
          </p:nvSpPr>
          <p:spPr bwMode="auto">
            <a:xfrm>
              <a:off x="1374775" y="3167063"/>
              <a:ext cx="700638" cy="27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200" dirty="0">
                  <a:solidFill>
                    <a:srgbClr val="FFFFFF"/>
                  </a:solidFill>
                  <a:ea typeface="ＭＳ Ｐゴシック" panose="020B0600070205080204" pitchFamily="34" charset="-128"/>
                </a:rPr>
                <a:t>50-75m</a:t>
              </a:r>
            </a:p>
          </p:txBody>
        </p:sp>
      </p:grpSp>
      <p:grpSp>
        <p:nvGrpSpPr>
          <p:cNvPr id="22626" name="Group 22625">
            <a:extLst>
              <a:ext uri="{FF2B5EF4-FFF2-40B4-BE49-F238E27FC236}">
                <a16:creationId xmlns:a16="http://schemas.microsoft.com/office/drawing/2014/main" id="{FD1CD9CC-AA6D-4E79-AB51-ADE11825B65B}"/>
              </a:ext>
            </a:extLst>
          </p:cNvPr>
          <p:cNvGrpSpPr>
            <a:grpSpLocks/>
          </p:cNvGrpSpPr>
          <p:nvPr/>
        </p:nvGrpSpPr>
        <p:grpSpPr bwMode="auto">
          <a:xfrm>
            <a:off x="4295800" y="3165476"/>
            <a:ext cx="1562100" cy="276225"/>
            <a:chOff x="2902757" y="3164775"/>
            <a:chExt cx="1562881" cy="278340"/>
          </a:xfrm>
        </p:grpSpPr>
        <p:sp>
          <p:nvSpPr>
            <p:cNvPr id="72757" name="TextBox 216">
              <a:extLst>
                <a:ext uri="{FF2B5EF4-FFF2-40B4-BE49-F238E27FC236}">
                  <a16:creationId xmlns:a16="http://schemas.microsoft.com/office/drawing/2014/main" id="{D133209E-C831-4A5D-93AB-41ABFD954031}"/>
                </a:ext>
              </a:extLst>
            </p:cNvPr>
            <p:cNvSpPr txBox="1">
              <a:spLocks noChangeArrowheads="1"/>
            </p:cNvSpPr>
            <p:nvPr/>
          </p:nvSpPr>
          <p:spPr bwMode="auto">
            <a:xfrm>
              <a:off x="3360133" y="3164775"/>
              <a:ext cx="700638" cy="278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200" dirty="0">
                  <a:solidFill>
                    <a:srgbClr val="FFFFFF"/>
                  </a:solidFill>
                  <a:ea typeface="ＭＳ Ｐゴシック" panose="020B0600070205080204" pitchFamily="34" charset="-128"/>
                </a:rPr>
                <a:t>50-75m</a:t>
              </a:r>
            </a:p>
          </p:txBody>
        </p:sp>
        <p:cxnSp>
          <p:nvCxnSpPr>
            <p:cNvPr id="22624" name="Straight Arrow Connector 22623">
              <a:extLst>
                <a:ext uri="{FF2B5EF4-FFF2-40B4-BE49-F238E27FC236}">
                  <a16:creationId xmlns:a16="http://schemas.microsoft.com/office/drawing/2014/main" id="{4C10DC8D-3239-4F0B-AA13-EB2D92B74AD3}"/>
                </a:ext>
              </a:extLst>
            </p:cNvPr>
            <p:cNvCxnSpPr/>
            <p:nvPr/>
          </p:nvCxnSpPr>
          <p:spPr>
            <a:xfrm>
              <a:off x="2902757" y="3391926"/>
              <a:ext cx="1562881" cy="0"/>
            </a:xfrm>
            <a:prstGeom prst="straightConnector1">
              <a:avLst/>
            </a:prstGeom>
            <a:ln>
              <a:solidFill>
                <a:schemeClr val="bg1"/>
              </a:solidFill>
              <a:headEnd type="triangle"/>
              <a:tailEnd type="triangle"/>
            </a:ln>
          </p:spPr>
          <p:style>
            <a:lnRef idx="2">
              <a:schemeClr val="accent1"/>
            </a:lnRef>
            <a:fillRef idx="0">
              <a:schemeClr val="accent1"/>
            </a:fillRef>
            <a:effectRef idx="1">
              <a:schemeClr val="accent1"/>
            </a:effectRef>
            <a:fontRef idx="minor">
              <a:schemeClr val="tx1"/>
            </a:fontRef>
          </p:style>
        </p:cxnSp>
      </p:grpSp>
      <p:grpSp>
        <p:nvGrpSpPr>
          <p:cNvPr id="11" name="Group 10">
            <a:extLst>
              <a:ext uri="{FF2B5EF4-FFF2-40B4-BE49-F238E27FC236}">
                <a16:creationId xmlns:a16="http://schemas.microsoft.com/office/drawing/2014/main" id="{76BF179C-0434-4447-B91A-61AC157A6D4D}"/>
              </a:ext>
            </a:extLst>
          </p:cNvPr>
          <p:cNvGrpSpPr>
            <a:grpSpLocks/>
          </p:cNvGrpSpPr>
          <p:nvPr/>
        </p:nvGrpSpPr>
        <p:grpSpPr bwMode="auto">
          <a:xfrm>
            <a:off x="8809615" y="3861387"/>
            <a:ext cx="968375" cy="900113"/>
            <a:chOff x="7276294" y="3714385"/>
            <a:chExt cx="967810" cy="901040"/>
          </a:xfrm>
        </p:grpSpPr>
        <p:sp>
          <p:nvSpPr>
            <p:cNvPr id="72755" name="TextBox 2">
              <a:extLst>
                <a:ext uri="{FF2B5EF4-FFF2-40B4-BE49-F238E27FC236}">
                  <a16:creationId xmlns:a16="http://schemas.microsoft.com/office/drawing/2014/main" id="{AC0B4F22-0104-4DC9-A7C1-B3F60DAFCEA5}"/>
                </a:ext>
              </a:extLst>
            </p:cNvPr>
            <p:cNvSpPr txBox="1">
              <a:spLocks noChangeArrowheads="1"/>
            </p:cNvSpPr>
            <p:nvPr/>
          </p:nvSpPr>
          <p:spPr bwMode="auto">
            <a:xfrm>
              <a:off x="7276294" y="3968750"/>
              <a:ext cx="967810" cy="64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200" dirty="0">
                  <a:solidFill>
                    <a:srgbClr val="FFFFFF"/>
                  </a:solidFill>
                  <a:ea typeface="ＭＳ Ｐゴシック" panose="020B0600070205080204" pitchFamily="34" charset="-128"/>
                </a:rPr>
                <a:t>IEDD would go here if included</a:t>
              </a:r>
            </a:p>
          </p:txBody>
        </p:sp>
        <p:cxnSp>
          <p:nvCxnSpPr>
            <p:cNvPr id="9" name="Straight Arrow Connector 8">
              <a:extLst>
                <a:ext uri="{FF2B5EF4-FFF2-40B4-BE49-F238E27FC236}">
                  <a16:creationId xmlns:a16="http://schemas.microsoft.com/office/drawing/2014/main" id="{CB8D1457-2B2B-4F66-A62E-4E4C76916FFB}"/>
                </a:ext>
              </a:extLst>
            </p:cNvPr>
            <p:cNvCxnSpPr/>
            <p:nvPr/>
          </p:nvCxnSpPr>
          <p:spPr>
            <a:xfrm rot="-480000" flipV="1">
              <a:off x="7704669" y="3714385"/>
              <a:ext cx="34905" cy="262208"/>
            </a:xfrm>
            <a:prstGeom prst="straightConnector1">
              <a:avLst/>
            </a:prstGeom>
            <a:ln>
              <a:solidFill>
                <a:schemeClr val="bg1"/>
              </a:solidFill>
              <a:tailEnd type="triangle"/>
            </a:ln>
          </p:spPr>
          <p:style>
            <a:lnRef idx="2">
              <a:schemeClr val="accent1"/>
            </a:lnRef>
            <a:fillRef idx="0">
              <a:schemeClr val="accent1"/>
            </a:fillRef>
            <a:effectRef idx="1">
              <a:schemeClr val="accent1"/>
            </a:effectRef>
            <a:fontRef idx="minor">
              <a:schemeClr val="tx1"/>
            </a:fontRef>
          </p:style>
        </p:cxnSp>
      </p:grpSp>
      <p:grpSp>
        <p:nvGrpSpPr>
          <p:cNvPr id="7" name="Group 10">
            <a:extLst>
              <a:ext uri="{FF2B5EF4-FFF2-40B4-BE49-F238E27FC236}">
                <a16:creationId xmlns:a16="http://schemas.microsoft.com/office/drawing/2014/main" id="{C39567C6-2919-4478-5415-1BBC7FE999D3}"/>
              </a:ext>
            </a:extLst>
          </p:cNvPr>
          <p:cNvGrpSpPr>
            <a:grpSpLocks noChangeAspect="1"/>
          </p:cNvGrpSpPr>
          <p:nvPr/>
        </p:nvGrpSpPr>
        <p:grpSpPr bwMode="auto">
          <a:xfrm rot="9084344">
            <a:off x="10039418" y="3629685"/>
            <a:ext cx="209358" cy="182014"/>
            <a:chOff x="7125350" y="1244567"/>
            <a:chExt cx="896412" cy="781110"/>
          </a:xfrm>
        </p:grpSpPr>
        <p:sp>
          <p:nvSpPr>
            <p:cNvPr id="16" name="Rectangle: Top Corners Rounded 15">
              <a:extLst>
                <a:ext uri="{FF2B5EF4-FFF2-40B4-BE49-F238E27FC236}">
                  <a16:creationId xmlns:a16="http://schemas.microsoft.com/office/drawing/2014/main" id="{528B9036-2232-D6A4-10BE-6A4C6DE1D732}"/>
                </a:ext>
              </a:extLst>
            </p:cNvPr>
            <p:cNvSpPr/>
            <p:nvPr/>
          </p:nvSpPr>
          <p:spPr>
            <a:xfrm rot="14448026">
              <a:off x="7394985" y="1173436"/>
              <a:ext cx="47675" cy="589073"/>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18" name="Rectangle: Top Corners Rounded 17">
              <a:extLst>
                <a:ext uri="{FF2B5EF4-FFF2-40B4-BE49-F238E27FC236}">
                  <a16:creationId xmlns:a16="http://schemas.microsoft.com/office/drawing/2014/main" id="{A735C137-C6C6-5674-BE83-532DF49EADAD}"/>
                </a:ext>
              </a:extLst>
            </p:cNvPr>
            <p:cNvSpPr>
              <a:spLocks noChangeAspect="1"/>
            </p:cNvSpPr>
            <p:nvPr/>
          </p:nvSpPr>
          <p:spPr>
            <a:xfrm rot="19049438">
              <a:off x="7238975" y="1730227"/>
              <a:ext cx="208554" cy="10634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19" name="Rectangle: Top Corners Rounded 18">
              <a:extLst>
                <a:ext uri="{FF2B5EF4-FFF2-40B4-BE49-F238E27FC236}">
                  <a16:creationId xmlns:a16="http://schemas.microsoft.com/office/drawing/2014/main" id="{B50C19AB-712D-AC22-EEFC-2702E69B7EA0}"/>
                </a:ext>
              </a:extLst>
            </p:cNvPr>
            <p:cNvSpPr>
              <a:spLocks noChangeAspect="1"/>
            </p:cNvSpPr>
            <p:nvPr/>
          </p:nvSpPr>
          <p:spPr>
            <a:xfrm rot="17018969">
              <a:off x="7571353" y="1293650"/>
              <a:ext cx="209031" cy="10976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21" name="Rectangle: Top Corners Rounded 20">
              <a:extLst>
                <a:ext uri="{FF2B5EF4-FFF2-40B4-BE49-F238E27FC236}">
                  <a16:creationId xmlns:a16="http://schemas.microsoft.com/office/drawing/2014/main" id="{C069ADE5-3FCC-112B-F923-5C2F2677627E}"/>
                </a:ext>
              </a:extLst>
            </p:cNvPr>
            <p:cNvSpPr/>
            <p:nvPr/>
          </p:nvSpPr>
          <p:spPr>
            <a:xfrm rot="5553275">
              <a:off x="7821544" y="1418097"/>
              <a:ext cx="223700" cy="73177"/>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22" name="Rectangle: Top Corners Rounded 21">
              <a:extLst>
                <a:ext uri="{FF2B5EF4-FFF2-40B4-BE49-F238E27FC236}">
                  <a16:creationId xmlns:a16="http://schemas.microsoft.com/office/drawing/2014/main" id="{DDB2B96A-756D-324A-960B-2EBE2D743080}"/>
                </a:ext>
              </a:extLst>
            </p:cNvPr>
            <p:cNvSpPr/>
            <p:nvPr/>
          </p:nvSpPr>
          <p:spPr>
            <a:xfrm rot="5938638">
              <a:off x="7595102" y="1864730"/>
              <a:ext cx="190694" cy="12440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23" name="Rectangle 22">
              <a:extLst>
                <a:ext uri="{FF2B5EF4-FFF2-40B4-BE49-F238E27FC236}">
                  <a16:creationId xmlns:a16="http://schemas.microsoft.com/office/drawing/2014/main" id="{0BF4D1BA-F762-30ED-7426-D058BC00F4CB}"/>
                </a:ext>
              </a:extLst>
            </p:cNvPr>
            <p:cNvSpPr/>
            <p:nvPr/>
          </p:nvSpPr>
          <p:spPr>
            <a:xfrm rot="176029">
              <a:off x="7977402" y="1372060"/>
              <a:ext cx="43906" cy="165025"/>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24" name="Freeform: Shape 23">
              <a:extLst>
                <a:ext uri="{FF2B5EF4-FFF2-40B4-BE49-F238E27FC236}">
                  <a16:creationId xmlns:a16="http://schemas.microsoft.com/office/drawing/2014/main" id="{41985CA4-4E32-0D3F-2C43-DE838A2A3129}"/>
                </a:ext>
              </a:extLst>
            </p:cNvPr>
            <p:cNvSpPr/>
            <p:nvPr/>
          </p:nvSpPr>
          <p:spPr>
            <a:xfrm>
              <a:off x="7284197" y="1271829"/>
              <a:ext cx="607366" cy="744438"/>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27" name="Oval 735">
              <a:extLst>
                <a:ext uri="{FF2B5EF4-FFF2-40B4-BE49-F238E27FC236}">
                  <a16:creationId xmlns:a16="http://schemas.microsoft.com/office/drawing/2014/main" id="{572B14DF-A983-971F-5B67-F921AFA413EE}"/>
                </a:ext>
              </a:extLst>
            </p:cNvPr>
            <p:cNvSpPr>
              <a:spLocks noChangeArrowheads="1"/>
            </p:cNvSpPr>
            <p:nvPr/>
          </p:nvSpPr>
          <p:spPr bwMode="auto">
            <a:xfrm rot="13144991">
              <a:off x="7514863" y="1569181"/>
              <a:ext cx="365883" cy="297041"/>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pic>
        <p:nvPicPr>
          <p:cNvPr id="29" name="Picture 28">
            <a:extLst>
              <a:ext uri="{FF2B5EF4-FFF2-40B4-BE49-F238E27FC236}">
                <a16:creationId xmlns:a16="http://schemas.microsoft.com/office/drawing/2014/main" id="{12514B01-7606-27CA-AC37-1E8B438E2A2B}"/>
              </a:ext>
            </a:extLst>
          </p:cNvPr>
          <p:cNvPicPr>
            <a:picLocks noChangeAspect="1"/>
          </p:cNvPicPr>
          <p:nvPr/>
        </p:nvPicPr>
        <p:blipFill>
          <a:blip r:embed="rId5"/>
          <a:stretch>
            <a:fillRect/>
          </a:stretch>
        </p:blipFill>
        <p:spPr>
          <a:xfrm rot="9327632">
            <a:off x="8611191" y="3582544"/>
            <a:ext cx="265200" cy="234000"/>
          </a:xfrm>
          <a:prstGeom prst="rect">
            <a:avLst/>
          </a:prstGeom>
        </p:spPr>
      </p:pic>
      <p:grpSp>
        <p:nvGrpSpPr>
          <p:cNvPr id="30" name="Group 29">
            <a:extLst>
              <a:ext uri="{FF2B5EF4-FFF2-40B4-BE49-F238E27FC236}">
                <a16:creationId xmlns:a16="http://schemas.microsoft.com/office/drawing/2014/main" id="{92894582-3B22-CD84-86D5-22F735AEF8A2}"/>
              </a:ext>
            </a:extLst>
          </p:cNvPr>
          <p:cNvGrpSpPr>
            <a:grpSpLocks noChangeAspect="1"/>
          </p:cNvGrpSpPr>
          <p:nvPr/>
        </p:nvGrpSpPr>
        <p:grpSpPr>
          <a:xfrm rot="10800000">
            <a:off x="8971917" y="3618436"/>
            <a:ext cx="271637" cy="194400"/>
            <a:chOff x="4826832" y="2657892"/>
            <a:chExt cx="1252103" cy="896079"/>
          </a:xfrm>
        </p:grpSpPr>
        <p:grpSp>
          <p:nvGrpSpPr>
            <p:cNvPr id="31" name="Group 30">
              <a:extLst>
                <a:ext uri="{FF2B5EF4-FFF2-40B4-BE49-F238E27FC236}">
                  <a16:creationId xmlns:a16="http://schemas.microsoft.com/office/drawing/2014/main" id="{554AF031-448D-D535-0638-0FDB23594E1B}"/>
                </a:ext>
              </a:extLst>
            </p:cNvPr>
            <p:cNvGrpSpPr>
              <a:grpSpLocks noChangeAspect="1"/>
            </p:cNvGrpSpPr>
            <p:nvPr/>
          </p:nvGrpSpPr>
          <p:grpSpPr>
            <a:xfrm rot="2896707">
              <a:off x="5193856" y="2587667"/>
              <a:ext cx="178482" cy="912529"/>
              <a:chOff x="4377257" y="1857737"/>
              <a:chExt cx="220730" cy="1128531"/>
            </a:xfrm>
          </p:grpSpPr>
          <p:sp>
            <p:nvSpPr>
              <p:cNvPr id="40" name="Arrow: Pentagon 39">
                <a:extLst>
                  <a:ext uri="{FF2B5EF4-FFF2-40B4-BE49-F238E27FC236}">
                    <a16:creationId xmlns:a16="http://schemas.microsoft.com/office/drawing/2014/main" id="{9BEB78DD-5EFE-8D8B-630C-298982C81252}"/>
                  </a:ext>
                </a:extLst>
              </p:cNvPr>
              <p:cNvSpPr/>
              <p:nvPr/>
            </p:nvSpPr>
            <p:spPr bwMode="auto">
              <a:xfrm rot="19950939">
                <a:off x="4381987" y="2907954"/>
                <a:ext cx="216000" cy="28800"/>
              </a:xfrm>
              <a:prstGeom prst="homePlat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nvGrpSpPr>
              <p:cNvPr id="41" name="Group 40">
                <a:extLst>
                  <a:ext uri="{FF2B5EF4-FFF2-40B4-BE49-F238E27FC236}">
                    <a16:creationId xmlns:a16="http://schemas.microsoft.com/office/drawing/2014/main" id="{D5C6A6AD-2815-A5EC-CE7A-B5FEEF14ED90}"/>
                  </a:ext>
                </a:extLst>
              </p:cNvPr>
              <p:cNvGrpSpPr>
                <a:grpSpLocks noChangeAspect="1"/>
              </p:cNvGrpSpPr>
              <p:nvPr/>
            </p:nvGrpSpPr>
            <p:grpSpPr>
              <a:xfrm>
                <a:off x="4377257" y="1857737"/>
                <a:ext cx="55848" cy="1128531"/>
                <a:chOff x="4187004" y="1857737"/>
                <a:chExt cx="330249" cy="2343873"/>
              </a:xfrm>
            </p:grpSpPr>
            <p:sp>
              <p:nvSpPr>
                <p:cNvPr id="42" name="Cylinder 41">
                  <a:extLst>
                    <a:ext uri="{FF2B5EF4-FFF2-40B4-BE49-F238E27FC236}">
                      <a16:creationId xmlns:a16="http://schemas.microsoft.com/office/drawing/2014/main" id="{7D29BC4C-8C82-A41B-5EA7-A5137D772D01}"/>
                    </a:ext>
                  </a:extLst>
                </p:cNvPr>
                <p:cNvSpPr/>
                <p:nvPr/>
              </p:nvSpPr>
              <p:spPr bwMode="auto">
                <a:xfrm>
                  <a:off x="4195823" y="1857737"/>
                  <a:ext cx="318304" cy="2343873"/>
                </a:xfrm>
                <a:prstGeom prst="can">
                  <a:avLst/>
                </a:prstGeom>
                <a:solidFill>
                  <a:srgbClr val="9966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3" name="Block Arc 42">
                  <a:extLst>
                    <a:ext uri="{FF2B5EF4-FFF2-40B4-BE49-F238E27FC236}">
                      <a16:creationId xmlns:a16="http://schemas.microsoft.com/office/drawing/2014/main" id="{88783E4E-7B6B-7E5C-1536-9D8A3D782634}"/>
                    </a:ext>
                  </a:extLst>
                </p:cNvPr>
                <p:cNvSpPr/>
                <p:nvPr/>
              </p:nvSpPr>
              <p:spPr bwMode="auto">
                <a:xfrm rot="11002191">
                  <a:off x="4192697" y="209868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4" name="Block Arc 43">
                  <a:extLst>
                    <a:ext uri="{FF2B5EF4-FFF2-40B4-BE49-F238E27FC236}">
                      <a16:creationId xmlns:a16="http://schemas.microsoft.com/office/drawing/2014/main" id="{840AED97-7256-9A4A-5B37-0C9DF2A1E049}"/>
                    </a:ext>
                  </a:extLst>
                </p:cNvPr>
                <p:cNvSpPr/>
                <p:nvPr/>
              </p:nvSpPr>
              <p:spPr bwMode="auto">
                <a:xfrm rot="11002191">
                  <a:off x="4187005" y="215655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5" name="Block Arc 44">
                  <a:extLst>
                    <a:ext uri="{FF2B5EF4-FFF2-40B4-BE49-F238E27FC236}">
                      <a16:creationId xmlns:a16="http://schemas.microsoft.com/office/drawing/2014/main" id="{585D020C-089B-FB41-2C28-C2034FD494CF}"/>
                    </a:ext>
                  </a:extLst>
                </p:cNvPr>
                <p:cNvSpPr/>
                <p:nvPr/>
              </p:nvSpPr>
              <p:spPr bwMode="auto">
                <a:xfrm rot="11002191">
                  <a:off x="4192696" y="204080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6" name="Block Arc 45">
                  <a:extLst>
                    <a:ext uri="{FF2B5EF4-FFF2-40B4-BE49-F238E27FC236}">
                      <a16:creationId xmlns:a16="http://schemas.microsoft.com/office/drawing/2014/main" id="{4DFDF6CE-3A93-D2AC-329F-0043962C0DEF}"/>
                    </a:ext>
                  </a:extLst>
                </p:cNvPr>
                <p:cNvSpPr/>
                <p:nvPr/>
              </p:nvSpPr>
              <p:spPr bwMode="auto">
                <a:xfrm rot="11002191">
                  <a:off x="4187004" y="1982935"/>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7" name="Block Arc 46">
                  <a:extLst>
                    <a:ext uri="{FF2B5EF4-FFF2-40B4-BE49-F238E27FC236}">
                      <a16:creationId xmlns:a16="http://schemas.microsoft.com/office/drawing/2014/main" id="{DF948EAA-34F4-1D9F-CDF3-6679EFC07DE7}"/>
                    </a:ext>
                  </a:extLst>
                </p:cNvPr>
                <p:cNvSpPr/>
                <p:nvPr/>
              </p:nvSpPr>
              <p:spPr bwMode="auto">
                <a:xfrm rot="11002191">
                  <a:off x="4187006" y="221442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8" name="Block Arc 47">
                  <a:extLst>
                    <a:ext uri="{FF2B5EF4-FFF2-40B4-BE49-F238E27FC236}">
                      <a16:creationId xmlns:a16="http://schemas.microsoft.com/office/drawing/2014/main" id="{94CDADCD-5F57-126E-3B50-4E8F8706EF40}"/>
                    </a:ext>
                  </a:extLst>
                </p:cNvPr>
                <p:cNvSpPr/>
                <p:nvPr/>
              </p:nvSpPr>
              <p:spPr bwMode="auto">
                <a:xfrm rot="11002191">
                  <a:off x="4187004" y="2272286"/>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grpSp>
        <p:grpSp>
          <p:nvGrpSpPr>
            <p:cNvPr id="32" name="Group 10">
              <a:extLst>
                <a:ext uri="{FF2B5EF4-FFF2-40B4-BE49-F238E27FC236}">
                  <a16:creationId xmlns:a16="http://schemas.microsoft.com/office/drawing/2014/main" id="{6D685B6C-9907-7601-1970-C2BA52643FF4}"/>
                </a:ext>
              </a:extLst>
            </p:cNvPr>
            <p:cNvGrpSpPr>
              <a:grpSpLocks noChangeAspect="1"/>
            </p:cNvGrpSpPr>
            <p:nvPr/>
          </p:nvGrpSpPr>
          <p:grpSpPr bwMode="auto">
            <a:xfrm rot="20439453">
              <a:off x="5192193" y="2657892"/>
              <a:ext cx="886742" cy="896079"/>
              <a:chOff x="7240087" y="1244567"/>
              <a:chExt cx="772165" cy="781110"/>
            </a:xfrm>
          </p:grpSpPr>
          <p:sp>
            <p:nvSpPr>
              <p:cNvPr id="33" name="Rectangle: Top Corners Rounded 32">
                <a:extLst>
                  <a:ext uri="{FF2B5EF4-FFF2-40B4-BE49-F238E27FC236}">
                    <a16:creationId xmlns:a16="http://schemas.microsoft.com/office/drawing/2014/main" id="{1DC0E55B-7F81-295A-6037-70604BAB343D}"/>
                  </a:ext>
                </a:extLst>
              </p:cNvPr>
              <p:cNvSpPr>
                <a:spLocks noChangeAspect="1"/>
              </p:cNvSpPr>
              <p:nvPr/>
            </p:nvSpPr>
            <p:spPr>
              <a:xfrm rot="19049438">
                <a:off x="7240087" y="1733854"/>
                <a:ext cx="208647" cy="10626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4" name="Rectangle: Top Corners Rounded 33">
                <a:extLst>
                  <a:ext uri="{FF2B5EF4-FFF2-40B4-BE49-F238E27FC236}">
                    <a16:creationId xmlns:a16="http://schemas.microsoft.com/office/drawing/2014/main" id="{5F118A56-0AA6-D7DF-82E9-E879C8D89806}"/>
                  </a:ext>
                </a:extLst>
              </p:cNvPr>
              <p:cNvSpPr>
                <a:spLocks noChangeAspect="1"/>
              </p:cNvSpPr>
              <p:nvPr/>
            </p:nvSpPr>
            <p:spPr>
              <a:xfrm rot="17018969">
                <a:off x="7573959" y="1294093"/>
                <a:ext cx="208868" cy="10981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5" name="Rectangle: Top Corners Rounded 34">
                <a:extLst>
                  <a:ext uri="{FF2B5EF4-FFF2-40B4-BE49-F238E27FC236}">
                    <a16:creationId xmlns:a16="http://schemas.microsoft.com/office/drawing/2014/main" id="{74588319-50D7-A36E-DB39-D175F77893BB}"/>
                  </a:ext>
                </a:extLst>
              </p:cNvPr>
              <p:cNvSpPr/>
              <p:nvPr/>
            </p:nvSpPr>
            <p:spPr>
              <a:xfrm rot="5601641">
                <a:off x="7812537" y="1414340"/>
                <a:ext cx="223525" cy="73210"/>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36" name="Rectangle: Top Corners Rounded 35">
                <a:extLst>
                  <a:ext uri="{FF2B5EF4-FFF2-40B4-BE49-F238E27FC236}">
                    <a16:creationId xmlns:a16="http://schemas.microsoft.com/office/drawing/2014/main" id="{F46D225C-AB8B-3D4A-F546-22B3554F4E4B}"/>
                  </a:ext>
                </a:extLst>
              </p:cNvPr>
              <p:cNvSpPr/>
              <p:nvPr/>
            </p:nvSpPr>
            <p:spPr>
              <a:xfrm rot="5938638">
                <a:off x="7596496" y="1868176"/>
                <a:ext cx="190545" cy="124457"/>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7" name="Rectangle 36">
                <a:extLst>
                  <a:ext uri="{FF2B5EF4-FFF2-40B4-BE49-F238E27FC236}">
                    <a16:creationId xmlns:a16="http://schemas.microsoft.com/office/drawing/2014/main" id="{B0FA6173-4907-7565-5BD9-E576654AAFED}"/>
                  </a:ext>
                </a:extLst>
              </p:cNvPr>
              <p:cNvSpPr/>
              <p:nvPr/>
            </p:nvSpPr>
            <p:spPr>
              <a:xfrm rot="176029">
                <a:off x="7968326" y="1368384"/>
                <a:ext cx="43926" cy="164896"/>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38" name="Freeform: Shape 37">
                <a:extLst>
                  <a:ext uri="{FF2B5EF4-FFF2-40B4-BE49-F238E27FC236}">
                    <a16:creationId xmlns:a16="http://schemas.microsoft.com/office/drawing/2014/main" id="{8E9D68FC-D58D-FA38-0C98-84A2338DA95C}"/>
                  </a:ext>
                </a:extLst>
              </p:cNvPr>
              <p:cNvSpPr/>
              <p:nvPr/>
            </p:nvSpPr>
            <p:spPr>
              <a:xfrm>
                <a:off x="7285937" y="1272256"/>
                <a:ext cx="607644" cy="747524"/>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39" name="Oval 735">
                <a:extLst>
                  <a:ext uri="{FF2B5EF4-FFF2-40B4-BE49-F238E27FC236}">
                    <a16:creationId xmlns:a16="http://schemas.microsoft.com/office/drawing/2014/main" id="{63A88642-D4B3-81CE-0A71-3279695C81B3}"/>
                  </a:ext>
                </a:extLst>
              </p:cNvPr>
              <p:cNvSpPr>
                <a:spLocks noChangeArrowheads="1"/>
              </p:cNvSpPr>
              <p:nvPr/>
            </p:nvSpPr>
            <p:spPr bwMode="auto">
              <a:xfrm rot="13144991">
                <a:off x="7517314" y="1569476"/>
                <a:ext cx="366050" cy="296809"/>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pic>
        <p:nvPicPr>
          <p:cNvPr id="49" name="Picture 48">
            <a:extLst>
              <a:ext uri="{FF2B5EF4-FFF2-40B4-BE49-F238E27FC236}">
                <a16:creationId xmlns:a16="http://schemas.microsoft.com/office/drawing/2014/main" id="{F63A2787-9CC3-5F5F-9B26-F12C547AA863}"/>
              </a:ext>
            </a:extLst>
          </p:cNvPr>
          <p:cNvPicPr>
            <a:picLocks noChangeAspect="1"/>
          </p:cNvPicPr>
          <p:nvPr/>
        </p:nvPicPr>
        <p:blipFill>
          <a:blip r:embed="rId5"/>
          <a:stretch>
            <a:fillRect/>
          </a:stretch>
        </p:blipFill>
        <p:spPr>
          <a:xfrm rot="9327632">
            <a:off x="9295388" y="3582544"/>
            <a:ext cx="265200" cy="234000"/>
          </a:xfrm>
          <a:prstGeom prst="rect">
            <a:avLst/>
          </a:prstGeom>
        </p:spPr>
      </p:pic>
      <p:grpSp>
        <p:nvGrpSpPr>
          <p:cNvPr id="50" name="Group 49">
            <a:extLst>
              <a:ext uri="{FF2B5EF4-FFF2-40B4-BE49-F238E27FC236}">
                <a16:creationId xmlns:a16="http://schemas.microsoft.com/office/drawing/2014/main" id="{4634933C-EB63-6382-8FE0-0C39A50F53FB}"/>
              </a:ext>
            </a:extLst>
          </p:cNvPr>
          <p:cNvGrpSpPr>
            <a:grpSpLocks noChangeAspect="1"/>
          </p:cNvGrpSpPr>
          <p:nvPr/>
        </p:nvGrpSpPr>
        <p:grpSpPr>
          <a:xfrm rot="10800000">
            <a:off x="9670635" y="3634841"/>
            <a:ext cx="271637" cy="194400"/>
            <a:chOff x="4826832" y="2657892"/>
            <a:chExt cx="1252103" cy="896079"/>
          </a:xfrm>
        </p:grpSpPr>
        <p:grpSp>
          <p:nvGrpSpPr>
            <p:cNvPr id="51" name="Group 50">
              <a:extLst>
                <a:ext uri="{FF2B5EF4-FFF2-40B4-BE49-F238E27FC236}">
                  <a16:creationId xmlns:a16="http://schemas.microsoft.com/office/drawing/2014/main" id="{1FA06FBF-BDAA-6AA8-829E-16AF054B8CBF}"/>
                </a:ext>
              </a:extLst>
            </p:cNvPr>
            <p:cNvGrpSpPr>
              <a:grpSpLocks noChangeAspect="1"/>
            </p:cNvGrpSpPr>
            <p:nvPr/>
          </p:nvGrpSpPr>
          <p:grpSpPr>
            <a:xfrm rot="2896707">
              <a:off x="5193856" y="2587667"/>
              <a:ext cx="178482" cy="912529"/>
              <a:chOff x="4377257" y="1857737"/>
              <a:chExt cx="220730" cy="1128531"/>
            </a:xfrm>
          </p:grpSpPr>
          <p:sp>
            <p:nvSpPr>
              <p:cNvPr id="60" name="Arrow: Pentagon 59">
                <a:extLst>
                  <a:ext uri="{FF2B5EF4-FFF2-40B4-BE49-F238E27FC236}">
                    <a16:creationId xmlns:a16="http://schemas.microsoft.com/office/drawing/2014/main" id="{9F81A302-69E2-C889-AB0E-7C817054CE32}"/>
                  </a:ext>
                </a:extLst>
              </p:cNvPr>
              <p:cNvSpPr/>
              <p:nvPr/>
            </p:nvSpPr>
            <p:spPr bwMode="auto">
              <a:xfrm rot="19950939">
                <a:off x="4381987" y="2907954"/>
                <a:ext cx="216000" cy="28800"/>
              </a:xfrm>
              <a:prstGeom prst="homePlat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nvGrpSpPr>
              <p:cNvPr id="61" name="Group 60">
                <a:extLst>
                  <a:ext uri="{FF2B5EF4-FFF2-40B4-BE49-F238E27FC236}">
                    <a16:creationId xmlns:a16="http://schemas.microsoft.com/office/drawing/2014/main" id="{8DAB26A2-CB4E-4634-01C2-12858969106E}"/>
                  </a:ext>
                </a:extLst>
              </p:cNvPr>
              <p:cNvGrpSpPr>
                <a:grpSpLocks noChangeAspect="1"/>
              </p:cNvGrpSpPr>
              <p:nvPr/>
            </p:nvGrpSpPr>
            <p:grpSpPr>
              <a:xfrm>
                <a:off x="4377257" y="1857737"/>
                <a:ext cx="55848" cy="1128531"/>
                <a:chOff x="4187004" y="1857737"/>
                <a:chExt cx="330249" cy="2343873"/>
              </a:xfrm>
            </p:grpSpPr>
            <p:sp>
              <p:nvSpPr>
                <p:cNvPr id="62" name="Cylinder 61">
                  <a:extLst>
                    <a:ext uri="{FF2B5EF4-FFF2-40B4-BE49-F238E27FC236}">
                      <a16:creationId xmlns:a16="http://schemas.microsoft.com/office/drawing/2014/main" id="{DA403BF1-C7D7-C327-E68B-211810934E8A}"/>
                    </a:ext>
                  </a:extLst>
                </p:cNvPr>
                <p:cNvSpPr/>
                <p:nvPr/>
              </p:nvSpPr>
              <p:spPr bwMode="auto">
                <a:xfrm>
                  <a:off x="4195823" y="1857737"/>
                  <a:ext cx="318304" cy="2343873"/>
                </a:xfrm>
                <a:prstGeom prst="can">
                  <a:avLst/>
                </a:prstGeom>
                <a:solidFill>
                  <a:srgbClr val="9966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63" name="Block Arc 62">
                  <a:extLst>
                    <a:ext uri="{FF2B5EF4-FFF2-40B4-BE49-F238E27FC236}">
                      <a16:creationId xmlns:a16="http://schemas.microsoft.com/office/drawing/2014/main" id="{B1451660-7A15-0FEE-C7D8-9282B645FEF2}"/>
                    </a:ext>
                  </a:extLst>
                </p:cNvPr>
                <p:cNvSpPr/>
                <p:nvPr/>
              </p:nvSpPr>
              <p:spPr bwMode="auto">
                <a:xfrm rot="11002191">
                  <a:off x="4192697" y="209868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64" name="Block Arc 63">
                  <a:extLst>
                    <a:ext uri="{FF2B5EF4-FFF2-40B4-BE49-F238E27FC236}">
                      <a16:creationId xmlns:a16="http://schemas.microsoft.com/office/drawing/2014/main" id="{D3624E50-317D-D519-A399-1BBA443EFB87}"/>
                    </a:ext>
                  </a:extLst>
                </p:cNvPr>
                <p:cNvSpPr/>
                <p:nvPr/>
              </p:nvSpPr>
              <p:spPr bwMode="auto">
                <a:xfrm rot="11002191">
                  <a:off x="4187005" y="215655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65" name="Block Arc 64">
                  <a:extLst>
                    <a:ext uri="{FF2B5EF4-FFF2-40B4-BE49-F238E27FC236}">
                      <a16:creationId xmlns:a16="http://schemas.microsoft.com/office/drawing/2014/main" id="{F0F2E847-5ABD-D15A-6187-246C9B78D7B7}"/>
                    </a:ext>
                  </a:extLst>
                </p:cNvPr>
                <p:cNvSpPr/>
                <p:nvPr/>
              </p:nvSpPr>
              <p:spPr bwMode="auto">
                <a:xfrm rot="11002191">
                  <a:off x="4192696" y="204080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66" name="Block Arc 65">
                  <a:extLst>
                    <a:ext uri="{FF2B5EF4-FFF2-40B4-BE49-F238E27FC236}">
                      <a16:creationId xmlns:a16="http://schemas.microsoft.com/office/drawing/2014/main" id="{EA1BD10D-4E8F-0AEA-91EC-1F5768BFF9E6}"/>
                    </a:ext>
                  </a:extLst>
                </p:cNvPr>
                <p:cNvSpPr/>
                <p:nvPr/>
              </p:nvSpPr>
              <p:spPr bwMode="auto">
                <a:xfrm rot="11002191">
                  <a:off x="4187004" y="1982935"/>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67" name="Block Arc 66">
                  <a:extLst>
                    <a:ext uri="{FF2B5EF4-FFF2-40B4-BE49-F238E27FC236}">
                      <a16:creationId xmlns:a16="http://schemas.microsoft.com/office/drawing/2014/main" id="{BDE61680-6902-BBDA-7140-7AC7AD8EF747}"/>
                    </a:ext>
                  </a:extLst>
                </p:cNvPr>
                <p:cNvSpPr/>
                <p:nvPr/>
              </p:nvSpPr>
              <p:spPr bwMode="auto">
                <a:xfrm rot="11002191">
                  <a:off x="4187006" y="221442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68" name="Block Arc 67">
                  <a:extLst>
                    <a:ext uri="{FF2B5EF4-FFF2-40B4-BE49-F238E27FC236}">
                      <a16:creationId xmlns:a16="http://schemas.microsoft.com/office/drawing/2014/main" id="{9A2E1181-6C83-0632-9C63-825EC5163EEE}"/>
                    </a:ext>
                  </a:extLst>
                </p:cNvPr>
                <p:cNvSpPr/>
                <p:nvPr/>
              </p:nvSpPr>
              <p:spPr bwMode="auto">
                <a:xfrm rot="11002191">
                  <a:off x="4187004" y="2272286"/>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grpSp>
        <p:grpSp>
          <p:nvGrpSpPr>
            <p:cNvPr id="52" name="Group 10">
              <a:extLst>
                <a:ext uri="{FF2B5EF4-FFF2-40B4-BE49-F238E27FC236}">
                  <a16:creationId xmlns:a16="http://schemas.microsoft.com/office/drawing/2014/main" id="{801ADFCE-7A1D-78E9-725D-08BFAC65ADC9}"/>
                </a:ext>
              </a:extLst>
            </p:cNvPr>
            <p:cNvGrpSpPr>
              <a:grpSpLocks noChangeAspect="1"/>
            </p:cNvGrpSpPr>
            <p:nvPr/>
          </p:nvGrpSpPr>
          <p:grpSpPr bwMode="auto">
            <a:xfrm rot="20439453">
              <a:off x="5192193" y="2657892"/>
              <a:ext cx="886742" cy="896079"/>
              <a:chOff x="7240087" y="1244567"/>
              <a:chExt cx="772165" cy="781110"/>
            </a:xfrm>
          </p:grpSpPr>
          <p:sp>
            <p:nvSpPr>
              <p:cNvPr id="53" name="Rectangle: Top Corners Rounded 52">
                <a:extLst>
                  <a:ext uri="{FF2B5EF4-FFF2-40B4-BE49-F238E27FC236}">
                    <a16:creationId xmlns:a16="http://schemas.microsoft.com/office/drawing/2014/main" id="{722AFE96-8C2F-9881-C6F3-7638A7BC02B7}"/>
                  </a:ext>
                </a:extLst>
              </p:cNvPr>
              <p:cNvSpPr>
                <a:spLocks noChangeAspect="1"/>
              </p:cNvSpPr>
              <p:nvPr/>
            </p:nvSpPr>
            <p:spPr>
              <a:xfrm rot="19049438">
                <a:off x="7240087" y="1733854"/>
                <a:ext cx="208647" cy="10626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54" name="Rectangle: Top Corners Rounded 53">
                <a:extLst>
                  <a:ext uri="{FF2B5EF4-FFF2-40B4-BE49-F238E27FC236}">
                    <a16:creationId xmlns:a16="http://schemas.microsoft.com/office/drawing/2014/main" id="{1AF76105-52A1-AB4D-DFC4-1E85F66F1FCE}"/>
                  </a:ext>
                </a:extLst>
              </p:cNvPr>
              <p:cNvSpPr>
                <a:spLocks noChangeAspect="1"/>
              </p:cNvSpPr>
              <p:nvPr/>
            </p:nvSpPr>
            <p:spPr>
              <a:xfrm rot="17018969">
                <a:off x="7573959" y="1294093"/>
                <a:ext cx="208868" cy="10981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55" name="Rectangle: Top Corners Rounded 54">
                <a:extLst>
                  <a:ext uri="{FF2B5EF4-FFF2-40B4-BE49-F238E27FC236}">
                    <a16:creationId xmlns:a16="http://schemas.microsoft.com/office/drawing/2014/main" id="{9164764B-22D8-85FD-B2F6-1DD46F221679}"/>
                  </a:ext>
                </a:extLst>
              </p:cNvPr>
              <p:cNvSpPr/>
              <p:nvPr/>
            </p:nvSpPr>
            <p:spPr>
              <a:xfrm rot="5601641">
                <a:off x="7812537" y="1414340"/>
                <a:ext cx="223525" cy="73210"/>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56" name="Rectangle: Top Corners Rounded 55">
                <a:extLst>
                  <a:ext uri="{FF2B5EF4-FFF2-40B4-BE49-F238E27FC236}">
                    <a16:creationId xmlns:a16="http://schemas.microsoft.com/office/drawing/2014/main" id="{8F03AE0D-181A-1D7C-A587-80255DA45ADA}"/>
                  </a:ext>
                </a:extLst>
              </p:cNvPr>
              <p:cNvSpPr/>
              <p:nvPr/>
            </p:nvSpPr>
            <p:spPr>
              <a:xfrm rot="5938638">
                <a:off x="7596496" y="1868176"/>
                <a:ext cx="190545" cy="124457"/>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57" name="Rectangle 56">
                <a:extLst>
                  <a:ext uri="{FF2B5EF4-FFF2-40B4-BE49-F238E27FC236}">
                    <a16:creationId xmlns:a16="http://schemas.microsoft.com/office/drawing/2014/main" id="{15D34060-8213-4021-E26D-D552E49E3889}"/>
                  </a:ext>
                </a:extLst>
              </p:cNvPr>
              <p:cNvSpPr/>
              <p:nvPr/>
            </p:nvSpPr>
            <p:spPr>
              <a:xfrm rot="176029">
                <a:off x="7968326" y="1368384"/>
                <a:ext cx="43926" cy="164896"/>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58" name="Freeform: Shape 57">
                <a:extLst>
                  <a:ext uri="{FF2B5EF4-FFF2-40B4-BE49-F238E27FC236}">
                    <a16:creationId xmlns:a16="http://schemas.microsoft.com/office/drawing/2014/main" id="{A977BDEA-ECC5-F4F3-8086-CABF1CFAD3F7}"/>
                  </a:ext>
                </a:extLst>
              </p:cNvPr>
              <p:cNvSpPr/>
              <p:nvPr/>
            </p:nvSpPr>
            <p:spPr>
              <a:xfrm>
                <a:off x="7285937" y="1272256"/>
                <a:ext cx="607644" cy="747524"/>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59" name="Oval 735">
                <a:extLst>
                  <a:ext uri="{FF2B5EF4-FFF2-40B4-BE49-F238E27FC236}">
                    <a16:creationId xmlns:a16="http://schemas.microsoft.com/office/drawing/2014/main" id="{00A96AE7-8C71-375B-A6D6-A04913A87579}"/>
                  </a:ext>
                </a:extLst>
              </p:cNvPr>
              <p:cNvSpPr>
                <a:spLocks noChangeArrowheads="1"/>
              </p:cNvSpPr>
              <p:nvPr/>
            </p:nvSpPr>
            <p:spPr bwMode="auto">
              <a:xfrm rot="13144991">
                <a:off x="7517314" y="1569476"/>
                <a:ext cx="366050" cy="296809"/>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grpSp>
        <p:nvGrpSpPr>
          <p:cNvPr id="15" name="Group 14">
            <a:extLst>
              <a:ext uri="{FF2B5EF4-FFF2-40B4-BE49-F238E27FC236}">
                <a16:creationId xmlns:a16="http://schemas.microsoft.com/office/drawing/2014/main" id="{A4E6190E-9E44-E287-06E5-58AC5FDD875A}"/>
              </a:ext>
            </a:extLst>
          </p:cNvPr>
          <p:cNvGrpSpPr/>
          <p:nvPr/>
        </p:nvGrpSpPr>
        <p:grpSpPr>
          <a:xfrm>
            <a:off x="2051012" y="3183792"/>
            <a:ext cx="444588" cy="134937"/>
            <a:chOff x="468966" y="2811463"/>
            <a:chExt cx="444588" cy="134937"/>
          </a:xfrm>
        </p:grpSpPr>
        <p:sp>
          <p:nvSpPr>
            <p:cNvPr id="28" name="Isosceles Triangle 27">
              <a:extLst>
                <a:ext uri="{FF2B5EF4-FFF2-40B4-BE49-F238E27FC236}">
                  <a16:creationId xmlns:a16="http://schemas.microsoft.com/office/drawing/2014/main" id="{9B0C1911-DB8F-9E99-D5AD-5DE1BADCEA65}"/>
                </a:ext>
              </a:extLst>
            </p:cNvPr>
            <p:cNvSpPr/>
            <p:nvPr/>
          </p:nvSpPr>
          <p:spPr bwMode="auto">
            <a:xfrm>
              <a:off x="832592" y="2813050"/>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69" name="Isosceles Triangle 68">
              <a:extLst>
                <a:ext uri="{FF2B5EF4-FFF2-40B4-BE49-F238E27FC236}">
                  <a16:creationId xmlns:a16="http://schemas.microsoft.com/office/drawing/2014/main" id="{9B754654-1088-7B29-03BD-D37C53114203}"/>
                </a:ext>
              </a:extLst>
            </p:cNvPr>
            <p:cNvSpPr/>
            <p:nvPr/>
          </p:nvSpPr>
          <p:spPr bwMode="auto">
            <a:xfrm>
              <a:off x="468966" y="2811463"/>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70" name="Group 69">
            <a:extLst>
              <a:ext uri="{FF2B5EF4-FFF2-40B4-BE49-F238E27FC236}">
                <a16:creationId xmlns:a16="http://schemas.microsoft.com/office/drawing/2014/main" id="{EF16AA4D-257C-3D46-9B11-BB87C127FFFB}"/>
              </a:ext>
            </a:extLst>
          </p:cNvPr>
          <p:cNvGrpSpPr/>
          <p:nvPr/>
        </p:nvGrpSpPr>
        <p:grpSpPr>
          <a:xfrm>
            <a:off x="2053996" y="3319114"/>
            <a:ext cx="441604" cy="134937"/>
            <a:chOff x="471950" y="2811463"/>
            <a:chExt cx="441604" cy="134937"/>
          </a:xfrm>
        </p:grpSpPr>
        <p:sp>
          <p:nvSpPr>
            <p:cNvPr id="71" name="Isosceles Triangle 70">
              <a:extLst>
                <a:ext uri="{FF2B5EF4-FFF2-40B4-BE49-F238E27FC236}">
                  <a16:creationId xmlns:a16="http://schemas.microsoft.com/office/drawing/2014/main" id="{0C1B8E5F-6C8B-BAB1-A6B3-88C791F34813}"/>
                </a:ext>
              </a:extLst>
            </p:cNvPr>
            <p:cNvSpPr/>
            <p:nvPr/>
          </p:nvSpPr>
          <p:spPr bwMode="auto">
            <a:xfrm>
              <a:off x="832592" y="2813050"/>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2" name="Isosceles Triangle 71">
              <a:extLst>
                <a:ext uri="{FF2B5EF4-FFF2-40B4-BE49-F238E27FC236}">
                  <a16:creationId xmlns:a16="http://schemas.microsoft.com/office/drawing/2014/main" id="{59F0686B-7CF4-4078-6892-EA31772DA8F1}"/>
                </a:ext>
              </a:extLst>
            </p:cNvPr>
            <p:cNvSpPr/>
            <p:nvPr/>
          </p:nvSpPr>
          <p:spPr bwMode="auto">
            <a:xfrm>
              <a:off x="471950" y="2811463"/>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73" name="Group 72">
            <a:extLst>
              <a:ext uri="{FF2B5EF4-FFF2-40B4-BE49-F238E27FC236}">
                <a16:creationId xmlns:a16="http://schemas.microsoft.com/office/drawing/2014/main" id="{DB621D01-6A2E-E8CB-28D4-CFA49515738F}"/>
              </a:ext>
            </a:extLst>
          </p:cNvPr>
          <p:cNvGrpSpPr/>
          <p:nvPr/>
        </p:nvGrpSpPr>
        <p:grpSpPr>
          <a:xfrm>
            <a:off x="2053996" y="3458879"/>
            <a:ext cx="441604" cy="134937"/>
            <a:chOff x="471950" y="2811463"/>
            <a:chExt cx="441604" cy="134937"/>
          </a:xfrm>
        </p:grpSpPr>
        <p:sp>
          <p:nvSpPr>
            <p:cNvPr id="74" name="Isosceles Triangle 73">
              <a:extLst>
                <a:ext uri="{FF2B5EF4-FFF2-40B4-BE49-F238E27FC236}">
                  <a16:creationId xmlns:a16="http://schemas.microsoft.com/office/drawing/2014/main" id="{C9D0AF05-94DB-1A58-4262-D06A04181D3C}"/>
                </a:ext>
              </a:extLst>
            </p:cNvPr>
            <p:cNvSpPr/>
            <p:nvPr/>
          </p:nvSpPr>
          <p:spPr bwMode="auto">
            <a:xfrm>
              <a:off x="832592" y="2813050"/>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5" name="Isosceles Triangle 74">
              <a:extLst>
                <a:ext uri="{FF2B5EF4-FFF2-40B4-BE49-F238E27FC236}">
                  <a16:creationId xmlns:a16="http://schemas.microsoft.com/office/drawing/2014/main" id="{2EA5B7E3-E1FC-5815-C5EF-0E95684B72FF}"/>
                </a:ext>
              </a:extLst>
            </p:cNvPr>
            <p:cNvSpPr/>
            <p:nvPr/>
          </p:nvSpPr>
          <p:spPr bwMode="auto">
            <a:xfrm>
              <a:off x="471950" y="2811463"/>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91" name="Group 90">
            <a:extLst>
              <a:ext uri="{FF2B5EF4-FFF2-40B4-BE49-F238E27FC236}">
                <a16:creationId xmlns:a16="http://schemas.microsoft.com/office/drawing/2014/main" id="{85D4F8E8-2F45-2EFA-8E00-DFE6BE6FCB61}"/>
              </a:ext>
            </a:extLst>
          </p:cNvPr>
          <p:cNvGrpSpPr/>
          <p:nvPr/>
        </p:nvGrpSpPr>
        <p:grpSpPr>
          <a:xfrm>
            <a:off x="5879976" y="2806232"/>
            <a:ext cx="432048" cy="134937"/>
            <a:chOff x="540494" y="2811463"/>
            <a:chExt cx="432048" cy="134937"/>
          </a:xfrm>
        </p:grpSpPr>
        <p:sp>
          <p:nvSpPr>
            <p:cNvPr id="92" name="Isosceles Triangle 91">
              <a:extLst>
                <a:ext uri="{FF2B5EF4-FFF2-40B4-BE49-F238E27FC236}">
                  <a16:creationId xmlns:a16="http://schemas.microsoft.com/office/drawing/2014/main" id="{B9F4BAC2-10C0-A658-4045-8D8716F392EC}"/>
                </a:ext>
              </a:extLst>
            </p:cNvPr>
            <p:cNvSpPr/>
            <p:nvPr/>
          </p:nvSpPr>
          <p:spPr bwMode="auto">
            <a:xfrm>
              <a:off x="891580" y="2813050"/>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93" name="Isosceles Triangle 92">
              <a:extLst>
                <a:ext uri="{FF2B5EF4-FFF2-40B4-BE49-F238E27FC236}">
                  <a16:creationId xmlns:a16="http://schemas.microsoft.com/office/drawing/2014/main" id="{6C527E5D-0B28-125E-282D-C8DE9AE49E27}"/>
                </a:ext>
              </a:extLst>
            </p:cNvPr>
            <p:cNvSpPr/>
            <p:nvPr/>
          </p:nvSpPr>
          <p:spPr bwMode="auto">
            <a:xfrm>
              <a:off x="540494" y="2811463"/>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94" name="Group 93">
            <a:extLst>
              <a:ext uri="{FF2B5EF4-FFF2-40B4-BE49-F238E27FC236}">
                <a16:creationId xmlns:a16="http://schemas.microsoft.com/office/drawing/2014/main" id="{47547FD1-42C8-6B3F-E06E-603145E9EF13}"/>
              </a:ext>
            </a:extLst>
          </p:cNvPr>
          <p:cNvGrpSpPr/>
          <p:nvPr/>
        </p:nvGrpSpPr>
        <p:grpSpPr>
          <a:xfrm>
            <a:off x="5879976" y="3026894"/>
            <a:ext cx="432048" cy="136525"/>
            <a:chOff x="540492" y="3032125"/>
            <a:chExt cx="432048" cy="136525"/>
          </a:xfrm>
        </p:grpSpPr>
        <p:sp>
          <p:nvSpPr>
            <p:cNvPr id="95" name="Isosceles Triangle 94">
              <a:extLst>
                <a:ext uri="{FF2B5EF4-FFF2-40B4-BE49-F238E27FC236}">
                  <a16:creationId xmlns:a16="http://schemas.microsoft.com/office/drawing/2014/main" id="{5B858FCB-1CB5-2D25-2D7F-7C54BB9E7191}"/>
                </a:ext>
              </a:extLst>
            </p:cNvPr>
            <p:cNvSpPr/>
            <p:nvPr/>
          </p:nvSpPr>
          <p:spPr bwMode="auto">
            <a:xfrm>
              <a:off x="540492" y="3035300"/>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96" name="Isosceles Triangle 95">
              <a:extLst>
                <a:ext uri="{FF2B5EF4-FFF2-40B4-BE49-F238E27FC236}">
                  <a16:creationId xmlns:a16="http://schemas.microsoft.com/office/drawing/2014/main" id="{77528CCE-0D1D-9183-44BE-F356EB0187D2}"/>
                </a:ext>
              </a:extLst>
            </p:cNvPr>
            <p:cNvSpPr/>
            <p:nvPr/>
          </p:nvSpPr>
          <p:spPr bwMode="auto">
            <a:xfrm>
              <a:off x="891578" y="3032125"/>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97" name="Group 96">
            <a:extLst>
              <a:ext uri="{FF2B5EF4-FFF2-40B4-BE49-F238E27FC236}">
                <a16:creationId xmlns:a16="http://schemas.microsoft.com/office/drawing/2014/main" id="{497022BD-A682-0B4B-CE82-82F607750CA8}"/>
              </a:ext>
            </a:extLst>
          </p:cNvPr>
          <p:cNvGrpSpPr/>
          <p:nvPr/>
        </p:nvGrpSpPr>
        <p:grpSpPr>
          <a:xfrm>
            <a:off x="5879976" y="3821755"/>
            <a:ext cx="432048" cy="133350"/>
            <a:chOff x="540774" y="3826987"/>
            <a:chExt cx="432048" cy="133350"/>
          </a:xfrm>
        </p:grpSpPr>
        <p:sp>
          <p:nvSpPr>
            <p:cNvPr id="98" name="Isosceles Triangle 97">
              <a:extLst>
                <a:ext uri="{FF2B5EF4-FFF2-40B4-BE49-F238E27FC236}">
                  <a16:creationId xmlns:a16="http://schemas.microsoft.com/office/drawing/2014/main" id="{B549F807-70E8-1936-78C9-0629CAAA909D}"/>
                </a:ext>
              </a:extLst>
            </p:cNvPr>
            <p:cNvSpPr/>
            <p:nvPr/>
          </p:nvSpPr>
          <p:spPr bwMode="auto">
            <a:xfrm>
              <a:off x="540774"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99" name="Isosceles Triangle 98">
              <a:extLst>
                <a:ext uri="{FF2B5EF4-FFF2-40B4-BE49-F238E27FC236}">
                  <a16:creationId xmlns:a16="http://schemas.microsoft.com/office/drawing/2014/main" id="{F468FB1C-A9D3-ABE2-E6F6-39823D08B64E}"/>
                </a:ext>
              </a:extLst>
            </p:cNvPr>
            <p:cNvSpPr/>
            <p:nvPr/>
          </p:nvSpPr>
          <p:spPr bwMode="auto">
            <a:xfrm>
              <a:off x="891859"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100" name="Group 99">
            <a:extLst>
              <a:ext uri="{FF2B5EF4-FFF2-40B4-BE49-F238E27FC236}">
                <a16:creationId xmlns:a16="http://schemas.microsoft.com/office/drawing/2014/main" id="{09DF3E97-1C40-5D05-D0D4-E1A8723DB144}"/>
              </a:ext>
            </a:extLst>
          </p:cNvPr>
          <p:cNvGrpSpPr/>
          <p:nvPr/>
        </p:nvGrpSpPr>
        <p:grpSpPr>
          <a:xfrm>
            <a:off x="5879976" y="3597919"/>
            <a:ext cx="432048" cy="141287"/>
            <a:chOff x="540774" y="3603150"/>
            <a:chExt cx="432048" cy="141287"/>
          </a:xfrm>
        </p:grpSpPr>
        <p:sp>
          <p:nvSpPr>
            <p:cNvPr id="101" name="Isosceles Triangle 100">
              <a:extLst>
                <a:ext uri="{FF2B5EF4-FFF2-40B4-BE49-F238E27FC236}">
                  <a16:creationId xmlns:a16="http://schemas.microsoft.com/office/drawing/2014/main" id="{F20A43CB-556B-73C3-2263-986878D0F9DF}"/>
                </a:ext>
              </a:extLst>
            </p:cNvPr>
            <p:cNvSpPr/>
            <p:nvPr/>
          </p:nvSpPr>
          <p:spPr bwMode="auto">
            <a:xfrm>
              <a:off x="540774" y="36110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2" name="Isosceles Triangle 101">
              <a:extLst>
                <a:ext uri="{FF2B5EF4-FFF2-40B4-BE49-F238E27FC236}">
                  <a16:creationId xmlns:a16="http://schemas.microsoft.com/office/drawing/2014/main" id="{110673A6-24C1-DA21-2FE8-CD7BBAE33DE7}"/>
                </a:ext>
              </a:extLst>
            </p:cNvPr>
            <p:cNvSpPr/>
            <p:nvPr/>
          </p:nvSpPr>
          <p:spPr bwMode="auto">
            <a:xfrm>
              <a:off x="891859" y="3603150"/>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103" name="Group 102">
            <a:extLst>
              <a:ext uri="{FF2B5EF4-FFF2-40B4-BE49-F238E27FC236}">
                <a16:creationId xmlns:a16="http://schemas.microsoft.com/office/drawing/2014/main" id="{4971627F-CD39-9AC7-903B-407D12A984BE}"/>
              </a:ext>
            </a:extLst>
          </p:cNvPr>
          <p:cNvGrpSpPr/>
          <p:nvPr/>
        </p:nvGrpSpPr>
        <p:grpSpPr>
          <a:xfrm>
            <a:off x="5879976" y="3313882"/>
            <a:ext cx="432048" cy="134937"/>
            <a:chOff x="540494" y="2811463"/>
            <a:chExt cx="432048" cy="134937"/>
          </a:xfrm>
        </p:grpSpPr>
        <p:sp>
          <p:nvSpPr>
            <p:cNvPr id="104" name="Isosceles Triangle 103">
              <a:extLst>
                <a:ext uri="{FF2B5EF4-FFF2-40B4-BE49-F238E27FC236}">
                  <a16:creationId xmlns:a16="http://schemas.microsoft.com/office/drawing/2014/main" id="{31BFCF6B-3210-510D-EF3D-EFA4F04D6506}"/>
                </a:ext>
              </a:extLst>
            </p:cNvPr>
            <p:cNvSpPr/>
            <p:nvPr/>
          </p:nvSpPr>
          <p:spPr bwMode="auto">
            <a:xfrm>
              <a:off x="891580" y="2813050"/>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5" name="Isosceles Triangle 104">
              <a:extLst>
                <a:ext uri="{FF2B5EF4-FFF2-40B4-BE49-F238E27FC236}">
                  <a16:creationId xmlns:a16="http://schemas.microsoft.com/office/drawing/2014/main" id="{A9B5452C-6ABA-103E-8CDC-072B4B22C6F5}"/>
                </a:ext>
              </a:extLst>
            </p:cNvPr>
            <p:cNvSpPr/>
            <p:nvPr/>
          </p:nvSpPr>
          <p:spPr bwMode="auto">
            <a:xfrm>
              <a:off x="540494" y="2811463"/>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106" name="Group 105">
            <a:extLst>
              <a:ext uri="{FF2B5EF4-FFF2-40B4-BE49-F238E27FC236}">
                <a16:creationId xmlns:a16="http://schemas.microsoft.com/office/drawing/2014/main" id="{5CBACFA3-33F5-D649-92FF-766625D95451}"/>
              </a:ext>
            </a:extLst>
          </p:cNvPr>
          <p:cNvGrpSpPr/>
          <p:nvPr/>
        </p:nvGrpSpPr>
        <p:grpSpPr>
          <a:xfrm>
            <a:off x="5879976" y="3167880"/>
            <a:ext cx="432048" cy="134937"/>
            <a:chOff x="540494" y="2811463"/>
            <a:chExt cx="432048" cy="134937"/>
          </a:xfrm>
        </p:grpSpPr>
        <p:sp>
          <p:nvSpPr>
            <p:cNvPr id="107" name="Isosceles Triangle 106">
              <a:extLst>
                <a:ext uri="{FF2B5EF4-FFF2-40B4-BE49-F238E27FC236}">
                  <a16:creationId xmlns:a16="http://schemas.microsoft.com/office/drawing/2014/main" id="{EC9F61BB-363C-ECB1-C0CB-7C363AA59FD9}"/>
                </a:ext>
              </a:extLst>
            </p:cNvPr>
            <p:cNvSpPr/>
            <p:nvPr/>
          </p:nvSpPr>
          <p:spPr bwMode="auto">
            <a:xfrm>
              <a:off x="891580" y="2813050"/>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9" name="Isosceles Triangle 108">
              <a:extLst>
                <a:ext uri="{FF2B5EF4-FFF2-40B4-BE49-F238E27FC236}">
                  <a16:creationId xmlns:a16="http://schemas.microsoft.com/office/drawing/2014/main" id="{F770505B-2A3F-FD81-B214-581CCD13B37D}"/>
                </a:ext>
              </a:extLst>
            </p:cNvPr>
            <p:cNvSpPr/>
            <p:nvPr/>
          </p:nvSpPr>
          <p:spPr bwMode="auto">
            <a:xfrm>
              <a:off x="540494" y="2811463"/>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111" name="Group 110">
            <a:extLst>
              <a:ext uri="{FF2B5EF4-FFF2-40B4-BE49-F238E27FC236}">
                <a16:creationId xmlns:a16="http://schemas.microsoft.com/office/drawing/2014/main" id="{B1561CA9-7587-7BAF-A702-8AF1EDCF749D}"/>
              </a:ext>
            </a:extLst>
          </p:cNvPr>
          <p:cNvGrpSpPr/>
          <p:nvPr/>
        </p:nvGrpSpPr>
        <p:grpSpPr>
          <a:xfrm>
            <a:off x="5879976" y="3452037"/>
            <a:ext cx="432048" cy="134937"/>
            <a:chOff x="540494" y="2811463"/>
            <a:chExt cx="432048" cy="134937"/>
          </a:xfrm>
        </p:grpSpPr>
        <p:sp>
          <p:nvSpPr>
            <p:cNvPr id="112" name="Isosceles Triangle 111">
              <a:extLst>
                <a:ext uri="{FF2B5EF4-FFF2-40B4-BE49-F238E27FC236}">
                  <a16:creationId xmlns:a16="http://schemas.microsoft.com/office/drawing/2014/main" id="{5FC4BCBA-EC62-F26D-13B9-9E63CE4913E1}"/>
                </a:ext>
              </a:extLst>
            </p:cNvPr>
            <p:cNvSpPr/>
            <p:nvPr/>
          </p:nvSpPr>
          <p:spPr bwMode="auto">
            <a:xfrm>
              <a:off x="891580" y="2813050"/>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13" name="Isosceles Triangle 112">
              <a:extLst>
                <a:ext uri="{FF2B5EF4-FFF2-40B4-BE49-F238E27FC236}">
                  <a16:creationId xmlns:a16="http://schemas.microsoft.com/office/drawing/2014/main" id="{6F4806FD-65A6-0419-7CBD-4A0068CD5B6B}"/>
                </a:ext>
              </a:extLst>
            </p:cNvPr>
            <p:cNvSpPr/>
            <p:nvPr/>
          </p:nvSpPr>
          <p:spPr bwMode="auto">
            <a:xfrm>
              <a:off x="540494" y="2811463"/>
              <a:ext cx="80962"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8" name="Group 7">
            <a:extLst>
              <a:ext uri="{FF2B5EF4-FFF2-40B4-BE49-F238E27FC236}">
                <a16:creationId xmlns:a16="http://schemas.microsoft.com/office/drawing/2014/main" id="{E725E18A-C80E-5A0A-370F-D4F8D7EA083B}"/>
              </a:ext>
            </a:extLst>
          </p:cNvPr>
          <p:cNvGrpSpPr>
            <a:grpSpLocks/>
          </p:cNvGrpSpPr>
          <p:nvPr/>
        </p:nvGrpSpPr>
        <p:grpSpPr bwMode="auto">
          <a:xfrm>
            <a:off x="2299872" y="1626222"/>
            <a:ext cx="8260624" cy="3432139"/>
            <a:chOff x="819797" y="1816100"/>
            <a:chExt cx="8173947" cy="3124526"/>
          </a:xfrm>
        </p:grpSpPr>
        <p:cxnSp>
          <p:nvCxnSpPr>
            <p:cNvPr id="12" name="Straight Connector 11">
              <a:extLst>
                <a:ext uri="{FF2B5EF4-FFF2-40B4-BE49-F238E27FC236}">
                  <a16:creationId xmlns:a16="http://schemas.microsoft.com/office/drawing/2014/main" id="{FC5B4029-53D3-B7D0-DE4B-F38666CE99E9}"/>
                </a:ext>
              </a:extLst>
            </p:cNvPr>
            <p:cNvCxnSpPr/>
            <p:nvPr/>
          </p:nvCxnSpPr>
          <p:spPr>
            <a:xfrm flipV="1">
              <a:off x="8965169" y="1873256"/>
              <a:ext cx="0" cy="3041967"/>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76" name="Straight Connector 75">
              <a:extLst>
                <a:ext uri="{FF2B5EF4-FFF2-40B4-BE49-F238E27FC236}">
                  <a16:creationId xmlns:a16="http://schemas.microsoft.com/office/drawing/2014/main" id="{BB830130-ABC7-6DAC-D9DA-BDD4AB39CCDC}"/>
                </a:ext>
              </a:extLst>
            </p:cNvPr>
            <p:cNvCxnSpPr/>
            <p:nvPr/>
          </p:nvCxnSpPr>
          <p:spPr>
            <a:xfrm>
              <a:off x="840435" y="1816100"/>
              <a:ext cx="8124735" cy="28578"/>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77" name="Straight Connector 76">
              <a:extLst>
                <a:ext uri="{FF2B5EF4-FFF2-40B4-BE49-F238E27FC236}">
                  <a16:creationId xmlns:a16="http://schemas.microsoft.com/office/drawing/2014/main" id="{7E9F4505-C12C-40DB-5DDD-55A0ABCA49C1}"/>
                </a:ext>
              </a:extLst>
            </p:cNvPr>
            <p:cNvCxnSpPr/>
            <p:nvPr/>
          </p:nvCxnSpPr>
          <p:spPr>
            <a:xfrm>
              <a:off x="869009" y="4892996"/>
              <a:ext cx="8124735" cy="28578"/>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78" name="Straight Connector 77">
              <a:extLst>
                <a:ext uri="{FF2B5EF4-FFF2-40B4-BE49-F238E27FC236}">
                  <a16:creationId xmlns:a16="http://schemas.microsoft.com/office/drawing/2014/main" id="{AC2E7004-5525-B52D-6D6A-4C5A7E7FF163}"/>
                </a:ext>
              </a:extLst>
            </p:cNvPr>
            <p:cNvCxnSpPr/>
            <p:nvPr/>
          </p:nvCxnSpPr>
          <p:spPr>
            <a:xfrm flipV="1">
              <a:off x="4567843" y="1841503"/>
              <a:ext cx="0" cy="3099123"/>
            </a:xfrm>
            <a:prstGeom prst="line">
              <a:avLst/>
            </a:prstGeom>
            <a:ln>
              <a:prstDash val="dash"/>
            </a:ln>
          </p:spPr>
          <p:style>
            <a:lnRef idx="2">
              <a:schemeClr val="accent1"/>
            </a:lnRef>
            <a:fillRef idx="0">
              <a:schemeClr val="accent1"/>
            </a:fillRef>
            <a:effectRef idx="1">
              <a:schemeClr val="accent1"/>
            </a:effectRef>
            <a:fontRef idx="minor">
              <a:schemeClr val="tx1"/>
            </a:fontRef>
          </p:style>
        </p:cxnSp>
        <p:cxnSp>
          <p:nvCxnSpPr>
            <p:cNvPr id="79" name="Straight Connector 78">
              <a:extLst>
                <a:ext uri="{FF2B5EF4-FFF2-40B4-BE49-F238E27FC236}">
                  <a16:creationId xmlns:a16="http://schemas.microsoft.com/office/drawing/2014/main" id="{81D601D2-892C-08A4-F118-DB1B0672E8CF}"/>
                </a:ext>
              </a:extLst>
            </p:cNvPr>
            <p:cNvCxnSpPr/>
            <p:nvPr/>
          </p:nvCxnSpPr>
          <p:spPr>
            <a:xfrm flipV="1">
              <a:off x="819797" y="1816100"/>
              <a:ext cx="0" cy="3099123"/>
            </a:xfrm>
            <a:prstGeom prst="line">
              <a:avLst/>
            </a:prstGeom>
            <a:ln>
              <a:prstDash val="dash"/>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669485820"/>
      </p:ext>
    </p:extLst>
  </p:cSld>
  <p:clrMapOvr>
    <a:masterClrMapping/>
  </p:clrMapOvr>
  <p:transition spd="slow"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0" presetClass="path" presetSubtype="0" fill="hold" nodeType="clickEffect">
                                  <p:stCondLst>
                                    <p:cond delay="0"/>
                                  </p:stCondLst>
                                  <p:childTnLst>
                                    <p:animMotion origin="layout" path="M 2.77778E-7 -1.85185E-6 L 0.17014 -1.85185E-6 L 0.19687 -0.07268 C 0.19618 -0.14815 0.19583 -0.21852 0.19549 -0.29352 L -0.29063 -0.29467 C -0.2901 -0.17454 -0.28941 -0.26041 -0.28854 -0.13958 " pathEditMode="relative" rAng="0" ptsTypes="AAAAAA">
                                      <p:cBhvr>
                                        <p:cTn id="14" dur="12000" fill="hold"/>
                                        <p:tgtEl>
                                          <p:spTgt spid="29"/>
                                        </p:tgtEl>
                                        <p:attrNameLst>
                                          <p:attrName>ppt_x</p:attrName>
                                          <p:attrName>ppt_y</p:attrName>
                                        </p:attrNameLst>
                                      </p:cBhvr>
                                      <p:rCtr x="-4688" y="-14745"/>
                                    </p:animMotion>
                                  </p:childTnLst>
                                </p:cTn>
                              </p:par>
                              <p:par>
                                <p:cTn id="15" presetID="8" presetClass="emph" presetSubtype="0" fill="hold" nodeType="withEffect">
                                  <p:stCondLst>
                                    <p:cond delay="1500"/>
                                  </p:stCondLst>
                                  <p:childTnLst>
                                    <p:animRot by="-5400000">
                                      <p:cBhvr>
                                        <p:cTn id="16" dur="500" fill="hold"/>
                                        <p:tgtEl>
                                          <p:spTgt spid="29"/>
                                        </p:tgtEl>
                                        <p:attrNameLst>
                                          <p:attrName>r</p:attrName>
                                        </p:attrNameLst>
                                      </p:cBhvr>
                                    </p:animRot>
                                  </p:childTnLst>
                                </p:cTn>
                              </p:par>
                              <p:par>
                                <p:cTn id="17" presetID="8" presetClass="emph" presetSubtype="0" fill="hold" nodeType="withEffect">
                                  <p:stCondLst>
                                    <p:cond delay="4500"/>
                                  </p:stCondLst>
                                  <p:childTnLst>
                                    <p:animRot by="-5400000">
                                      <p:cBhvr>
                                        <p:cTn id="18" dur="500" fill="hold"/>
                                        <p:tgtEl>
                                          <p:spTgt spid="29"/>
                                        </p:tgtEl>
                                        <p:attrNameLst>
                                          <p:attrName>r</p:attrName>
                                        </p:attrNameLst>
                                      </p:cBhvr>
                                    </p:animRot>
                                  </p:childTnLst>
                                </p:cTn>
                              </p:par>
                              <p:par>
                                <p:cTn id="19" presetID="8" presetClass="emph" presetSubtype="0" fill="hold" nodeType="withEffect">
                                  <p:stCondLst>
                                    <p:cond delay="10000"/>
                                  </p:stCondLst>
                                  <p:childTnLst>
                                    <p:animRot by="-5400000">
                                      <p:cBhvr>
                                        <p:cTn id="20" dur="500" fill="hold"/>
                                        <p:tgtEl>
                                          <p:spTgt spid="29"/>
                                        </p:tgtEl>
                                        <p:attrNameLst>
                                          <p:attrName>r</p:attrName>
                                        </p:attrNameLst>
                                      </p:cBhvr>
                                    </p:animRot>
                                  </p:childTnLst>
                                </p:cTn>
                              </p:par>
                              <p:par>
                                <p:cTn id="21" presetID="0" presetClass="path" presetSubtype="0" fill="hold" nodeType="withEffect">
                                  <p:stCondLst>
                                    <p:cond delay="0"/>
                                  </p:stCondLst>
                                  <p:childTnLst>
                                    <p:animMotion origin="layout" path="M -0.00069 -0.0007 L 0.12899 -0.0007 L 0.15799 -0.07639 C 0.15729 -0.15093 0.15694 -0.22662 0.1566 -0.30116 L -0.33056 -0.30116 C -0.33003 -0.23357 -0.32847 -0.16297 -0.32743 -0.09537 " pathEditMode="relative" rAng="0" ptsTypes="AAAAAA">
                                      <p:cBhvr>
                                        <p:cTn id="22" dur="12000" fill="hold"/>
                                        <p:tgtEl>
                                          <p:spTgt spid="30"/>
                                        </p:tgtEl>
                                        <p:attrNameLst>
                                          <p:attrName>ppt_x</p:attrName>
                                          <p:attrName>ppt_y</p:attrName>
                                        </p:attrNameLst>
                                      </p:cBhvr>
                                      <p:rCtr x="-8559" y="-15023"/>
                                    </p:animMotion>
                                  </p:childTnLst>
                                </p:cTn>
                              </p:par>
                              <p:par>
                                <p:cTn id="23" presetID="8" presetClass="emph" presetSubtype="0" fill="hold" nodeType="withEffect">
                                  <p:stCondLst>
                                    <p:cond delay="1250"/>
                                  </p:stCondLst>
                                  <p:childTnLst>
                                    <p:animRot by="-5400000">
                                      <p:cBhvr>
                                        <p:cTn id="24" dur="500" fill="hold"/>
                                        <p:tgtEl>
                                          <p:spTgt spid="30"/>
                                        </p:tgtEl>
                                        <p:attrNameLst>
                                          <p:attrName>r</p:attrName>
                                        </p:attrNameLst>
                                      </p:cBhvr>
                                    </p:animRot>
                                  </p:childTnLst>
                                </p:cTn>
                              </p:par>
                              <p:par>
                                <p:cTn id="25" presetID="8" presetClass="emph" presetSubtype="0" fill="hold" nodeType="withEffect">
                                  <p:stCondLst>
                                    <p:cond delay="4250"/>
                                  </p:stCondLst>
                                  <p:childTnLst>
                                    <p:animRot by="-5400000">
                                      <p:cBhvr>
                                        <p:cTn id="26" dur="500" fill="hold"/>
                                        <p:tgtEl>
                                          <p:spTgt spid="30"/>
                                        </p:tgtEl>
                                        <p:attrNameLst>
                                          <p:attrName>r</p:attrName>
                                        </p:attrNameLst>
                                      </p:cBhvr>
                                    </p:animRot>
                                  </p:childTnLst>
                                </p:cTn>
                              </p:par>
                              <p:par>
                                <p:cTn id="27" presetID="8" presetClass="emph" presetSubtype="0" fill="hold" nodeType="withEffect">
                                  <p:stCondLst>
                                    <p:cond delay="9750"/>
                                  </p:stCondLst>
                                  <p:childTnLst>
                                    <p:animRot by="-5400000">
                                      <p:cBhvr>
                                        <p:cTn id="28" dur="500" fill="hold"/>
                                        <p:tgtEl>
                                          <p:spTgt spid="30"/>
                                        </p:tgtEl>
                                        <p:attrNameLst>
                                          <p:attrName>r</p:attrName>
                                        </p:attrNameLst>
                                      </p:cBhvr>
                                    </p:animRot>
                                  </p:childTnLst>
                                </p:cTn>
                              </p:par>
                              <p:par>
                                <p:cTn id="29" presetID="0" presetClass="path" presetSubtype="0" fill="hold" nodeType="withEffect">
                                  <p:stCondLst>
                                    <p:cond delay="0"/>
                                  </p:stCondLst>
                                  <p:childTnLst>
                                    <p:animMotion origin="layout" path="M 0.00034 0.00093 L 0.09496 0.00093 L 0.12326 -0.07129 C 0.12257 -0.14722 0.1217 -0.22199 0.121 -0.29791 L -0.36424 -0.29791 C -0.36372 -0.21435 -0.36302 -0.13171 -0.36216 -0.04768 " pathEditMode="relative" rAng="0" ptsTypes="AAAAAA">
                                      <p:cBhvr>
                                        <p:cTn id="30" dur="12000" fill="hold"/>
                                        <p:tgtEl>
                                          <p:spTgt spid="49"/>
                                        </p:tgtEl>
                                        <p:attrNameLst>
                                          <p:attrName>ppt_x</p:attrName>
                                          <p:attrName>ppt_y</p:attrName>
                                        </p:attrNameLst>
                                      </p:cBhvr>
                                      <p:rCtr x="-12083" y="-14954"/>
                                    </p:animMotion>
                                  </p:childTnLst>
                                </p:cTn>
                              </p:par>
                              <p:par>
                                <p:cTn id="31" presetID="8" presetClass="emph" presetSubtype="0" fill="hold" nodeType="withEffect">
                                  <p:stCondLst>
                                    <p:cond delay="1000"/>
                                  </p:stCondLst>
                                  <p:childTnLst>
                                    <p:animRot by="-5400000">
                                      <p:cBhvr>
                                        <p:cTn id="32" dur="500" fill="hold"/>
                                        <p:tgtEl>
                                          <p:spTgt spid="49"/>
                                        </p:tgtEl>
                                        <p:attrNameLst>
                                          <p:attrName>r</p:attrName>
                                        </p:attrNameLst>
                                      </p:cBhvr>
                                    </p:animRot>
                                  </p:childTnLst>
                                </p:cTn>
                              </p:par>
                              <p:par>
                                <p:cTn id="33" presetID="8" presetClass="emph" presetSubtype="0" fill="hold" nodeType="withEffect">
                                  <p:stCondLst>
                                    <p:cond delay="4000"/>
                                  </p:stCondLst>
                                  <p:childTnLst>
                                    <p:animRot by="-5400000">
                                      <p:cBhvr>
                                        <p:cTn id="34" dur="500" fill="hold"/>
                                        <p:tgtEl>
                                          <p:spTgt spid="49"/>
                                        </p:tgtEl>
                                        <p:attrNameLst>
                                          <p:attrName>r</p:attrName>
                                        </p:attrNameLst>
                                      </p:cBhvr>
                                    </p:animRot>
                                  </p:childTnLst>
                                </p:cTn>
                              </p:par>
                              <p:par>
                                <p:cTn id="35" presetID="8" presetClass="emph" presetSubtype="0" fill="hold" nodeType="withEffect">
                                  <p:stCondLst>
                                    <p:cond delay="9250"/>
                                  </p:stCondLst>
                                  <p:childTnLst>
                                    <p:animRot by="-5400000">
                                      <p:cBhvr>
                                        <p:cTn id="36" dur="500" fill="hold"/>
                                        <p:tgtEl>
                                          <p:spTgt spid="49"/>
                                        </p:tgtEl>
                                        <p:attrNameLst>
                                          <p:attrName>r</p:attrName>
                                        </p:attrNameLst>
                                      </p:cBhvr>
                                    </p:animRot>
                                  </p:childTnLst>
                                </p:cTn>
                              </p:par>
                              <p:par>
                                <p:cTn id="37" presetID="0" presetClass="path" presetSubtype="0" fill="hold" nodeType="withEffect">
                                  <p:stCondLst>
                                    <p:cond delay="0"/>
                                  </p:stCondLst>
                                  <p:childTnLst>
                                    <p:animMotion origin="layout" path="M 1.66667E-6 3.33333E-6 L 0.05191 3.33333E-6 L 0.08229 -0.07361 C 0.08194 -0.14954 0.0816 -0.2257 0.08125 -0.30139 L -0.40521 -0.30023 C -0.40434 -0.20278 -0.40313 -0.10278 -0.40226 -0.00556 " pathEditMode="relative" rAng="0" ptsTypes="AAAAAA">
                                      <p:cBhvr>
                                        <p:cTn id="38" dur="12000" fill="hold"/>
                                        <p:tgtEl>
                                          <p:spTgt spid="50"/>
                                        </p:tgtEl>
                                        <p:attrNameLst>
                                          <p:attrName>ppt_x</p:attrName>
                                          <p:attrName>ppt_y</p:attrName>
                                        </p:attrNameLst>
                                      </p:cBhvr>
                                      <p:rCtr x="-16146" y="-15069"/>
                                    </p:animMotion>
                                  </p:childTnLst>
                                </p:cTn>
                              </p:par>
                              <p:par>
                                <p:cTn id="39" presetID="8" presetClass="emph" presetSubtype="0" fill="hold" nodeType="withEffect">
                                  <p:stCondLst>
                                    <p:cond delay="750"/>
                                  </p:stCondLst>
                                  <p:childTnLst>
                                    <p:animRot by="-5400000">
                                      <p:cBhvr>
                                        <p:cTn id="40" dur="500" fill="hold"/>
                                        <p:tgtEl>
                                          <p:spTgt spid="50"/>
                                        </p:tgtEl>
                                        <p:attrNameLst>
                                          <p:attrName>r</p:attrName>
                                        </p:attrNameLst>
                                      </p:cBhvr>
                                    </p:animRot>
                                  </p:childTnLst>
                                </p:cTn>
                              </p:par>
                              <p:par>
                                <p:cTn id="41" presetID="8" presetClass="emph" presetSubtype="0" fill="hold" nodeType="withEffect">
                                  <p:stCondLst>
                                    <p:cond delay="3750"/>
                                  </p:stCondLst>
                                  <p:childTnLst>
                                    <p:animRot by="-5400000">
                                      <p:cBhvr>
                                        <p:cTn id="42" dur="500" fill="hold"/>
                                        <p:tgtEl>
                                          <p:spTgt spid="50"/>
                                        </p:tgtEl>
                                        <p:attrNameLst>
                                          <p:attrName>r</p:attrName>
                                        </p:attrNameLst>
                                      </p:cBhvr>
                                    </p:animRot>
                                  </p:childTnLst>
                                </p:cTn>
                              </p:par>
                              <p:par>
                                <p:cTn id="43" presetID="8" presetClass="emph" presetSubtype="0" fill="hold" nodeType="withEffect">
                                  <p:stCondLst>
                                    <p:cond delay="8750"/>
                                  </p:stCondLst>
                                  <p:childTnLst>
                                    <p:animRot by="-5400000">
                                      <p:cBhvr>
                                        <p:cTn id="44" dur="500" fill="hold"/>
                                        <p:tgtEl>
                                          <p:spTgt spid="50"/>
                                        </p:tgtEl>
                                        <p:attrNameLst>
                                          <p:attrName>r</p:attrName>
                                        </p:attrNameLst>
                                      </p:cBhvr>
                                    </p:animRot>
                                  </p:childTnLst>
                                </p:cTn>
                              </p:par>
                              <p:par>
                                <p:cTn id="45" presetID="0" presetClass="path" presetSubtype="0" fill="hold" nodeType="withEffect">
                                  <p:stCondLst>
                                    <p:cond delay="0"/>
                                  </p:stCondLst>
                                  <p:childTnLst>
                                    <p:animMotion origin="layout" path="M 1.66667E-6 -0.00069 L 0.01771 -0.00208 L 0.04583 -0.07569 L 0.04271 -0.30069 L -0.44271 -0.30069 L -0.44063 0.04514 " pathEditMode="relative" ptsTypes="AAAAAA">
                                      <p:cBhvr>
                                        <p:cTn id="46" dur="12000" fill="hold"/>
                                        <p:tgtEl>
                                          <p:spTgt spid="7"/>
                                        </p:tgtEl>
                                        <p:attrNameLst>
                                          <p:attrName>ppt_x</p:attrName>
                                          <p:attrName>ppt_y</p:attrName>
                                        </p:attrNameLst>
                                      </p:cBhvr>
                                    </p:animMotion>
                                  </p:childTnLst>
                                </p:cTn>
                              </p:par>
                              <p:par>
                                <p:cTn id="47" presetID="8" presetClass="emph" presetSubtype="0" fill="hold" nodeType="withEffect">
                                  <p:stCondLst>
                                    <p:cond delay="250"/>
                                  </p:stCondLst>
                                  <p:childTnLst>
                                    <p:animRot by="-5400000">
                                      <p:cBhvr>
                                        <p:cTn id="48" dur="500" fill="hold"/>
                                        <p:tgtEl>
                                          <p:spTgt spid="7"/>
                                        </p:tgtEl>
                                        <p:attrNameLst>
                                          <p:attrName>r</p:attrName>
                                        </p:attrNameLst>
                                      </p:cBhvr>
                                    </p:animRot>
                                  </p:childTnLst>
                                </p:cTn>
                              </p:par>
                              <p:par>
                                <p:cTn id="49" presetID="8" presetClass="emph" presetSubtype="0" fill="hold" nodeType="withEffect">
                                  <p:stCondLst>
                                    <p:cond delay="3250"/>
                                  </p:stCondLst>
                                  <p:childTnLst>
                                    <p:animRot by="-5400000">
                                      <p:cBhvr>
                                        <p:cTn id="50" dur="500" fill="hold"/>
                                        <p:tgtEl>
                                          <p:spTgt spid="7"/>
                                        </p:tgtEl>
                                        <p:attrNameLst>
                                          <p:attrName>r</p:attrName>
                                        </p:attrNameLst>
                                      </p:cBhvr>
                                    </p:animRot>
                                  </p:childTnLst>
                                </p:cTn>
                              </p:par>
                              <p:par>
                                <p:cTn id="51" presetID="8" presetClass="emph" presetSubtype="0" fill="hold" nodeType="withEffect">
                                  <p:stCondLst>
                                    <p:cond delay="8250"/>
                                  </p:stCondLst>
                                  <p:childTnLst>
                                    <p:animRot by="-5400000">
                                      <p:cBhvr>
                                        <p:cTn id="52" dur="500" fill="hold"/>
                                        <p:tgtEl>
                                          <p:spTgt spid="7"/>
                                        </p:tgtEl>
                                        <p:attrNameLst>
                                          <p:attrName>r</p:attrName>
                                        </p:attrNameLst>
                                      </p:cBhvr>
                                    </p:animRot>
                                  </p:childTnLst>
                                </p:cTn>
                              </p:par>
                              <p:par>
                                <p:cTn id="53" presetID="1" presetClass="entr" presetSubtype="0" fill="hold" grpId="0" nodeType="withEffect">
                                  <p:stCondLst>
                                    <p:cond delay="3000"/>
                                  </p:stCondLst>
                                  <p:childTnLst>
                                    <p:set>
                                      <p:cBhvr>
                                        <p:cTn id="54" dur="1" fill="hold">
                                          <p:stCondLst>
                                            <p:cond delay="0"/>
                                          </p:stCondLst>
                                        </p:cTn>
                                        <p:tgtEl>
                                          <p:spTgt spid="157"/>
                                        </p:tgtEl>
                                        <p:attrNameLst>
                                          <p:attrName>style.visibility</p:attrName>
                                        </p:attrNameLst>
                                      </p:cBhvr>
                                      <p:to>
                                        <p:strVal val="visible"/>
                                      </p:to>
                                    </p:set>
                                  </p:childTnLst>
                                </p:cTn>
                              </p:par>
                              <p:par>
                                <p:cTn id="55" presetID="1" presetClass="exit" presetSubtype="0" fill="hold" grpId="1" nodeType="withEffect">
                                  <p:stCondLst>
                                    <p:cond delay="5000"/>
                                  </p:stCondLst>
                                  <p:childTnLst>
                                    <p:set>
                                      <p:cBhvr>
                                        <p:cTn id="56" dur="1" fill="hold">
                                          <p:stCondLst>
                                            <p:cond delay="0"/>
                                          </p:stCondLst>
                                        </p:cTn>
                                        <p:tgtEl>
                                          <p:spTgt spid="157"/>
                                        </p:tgtEl>
                                        <p:attrNameLst>
                                          <p:attrName>style.visibility</p:attrName>
                                        </p:attrNameLst>
                                      </p:cBhvr>
                                      <p:to>
                                        <p:strVal val="hidden"/>
                                      </p:to>
                                    </p:set>
                                  </p:childTnLst>
                                </p:cTn>
                              </p:par>
                              <p:par>
                                <p:cTn id="57" presetID="1" presetClass="entr" presetSubtype="0" fill="hold" grpId="0" nodeType="withEffect">
                                  <p:stCondLst>
                                    <p:cond delay="8250"/>
                                  </p:stCondLst>
                                  <p:childTnLst>
                                    <p:set>
                                      <p:cBhvr>
                                        <p:cTn id="58" dur="1" fill="hold">
                                          <p:stCondLst>
                                            <p:cond delay="0"/>
                                          </p:stCondLst>
                                        </p:cTn>
                                        <p:tgtEl>
                                          <p:spTgt spid="6"/>
                                        </p:tgtEl>
                                        <p:attrNameLst>
                                          <p:attrName>style.visibility</p:attrName>
                                        </p:attrNameLst>
                                      </p:cBhvr>
                                      <p:to>
                                        <p:strVal val="visible"/>
                                      </p:to>
                                    </p:set>
                                  </p:childTnLst>
                                </p:cTn>
                              </p:par>
                              <p:par>
                                <p:cTn id="59" presetID="1" presetClass="entr" presetSubtype="0" fill="hold" nodeType="withEffect">
                                  <p:stCondLst>
                                    <p:cond delay="10000"/>
                                  </p:stCondLst>
                                  <p:childTnLst>
                                    <p:set>
                                      <p:cBhvr>
                                        <p:cTn id="60" dur="1" fill="hold">
                                          <p:stCondLst>
                                            <p:cond delay="0"/>
                                          </p:stCondLst>
                                        </p:cTn>
                                        <p:tgtEl>
                                          <p:spTgt spid="91"/>
                                        </p:tgtEl>
                                        <p:attrNameLst>
                                          <p:attrName>style.visibility</p:attrName>
                                        </p:attrNameLst>
                                      </p:cBhvr>
                                      <p:to>
                                        <p:strVal val="visible"/>
                                      </p:to>
                                    </p:set>
                                  </p:childTnLst>
                                </p:cTn>
                              </p:par>
                              <p:par>
                                <p:cTn id="61" presetID="1" presetClass="entr" presetSubtype="0" fill="hold" nodeType="withEffect">
                                  <p:stCondLst>
                                    <p:cond delay="10500"/>
                                  </p:stCondLst>
                                  <p:childTnLst>
                                    <p:set>
                                      <p:cBhvr>
                                        <p:cTn id="62" dur="1" fill="hold">
                                          <p:stCondLst>
                                            <p:cond delay="0"/>
                                          </p:stCondLst>
                                        </p:cTn>
                                        <p:tgtEl>
                                          <p:spTgt spid="94"/>
                                        </p:tgtEl>
                                        <p:attrNameLst>
                                          <p:attrName>style.visibility</p:attrName>
                                        </p:attrNameLst>
                                      </p:cBhvr>
                                      <p:to>
                                        <p:strVal val="visible"/>
                                      </p:to>
                                    </p:set>
                                  </p:childTnLst>
                                </p:cTn>
                              </p:par>
                              <p:par>
                                <p:cTn id="63" presetID="1" presetClass="entr" presetSubtype="0" fill="hold" nodeType="withEffect">
                                  <p:stCondLst>
                                    <p:cond delay="10750"/>
                                  </p:stCondLst>
                                  <p:childTnLst>
                                    <p:set>
                                      <p:cBhvr>
                                        <p:cTn id="64" dur="1" fill="hold">
                                          <p:stCondLst>
                                            <p:cond delay="0"/>
                                          </p:stCondLst>
                                        </p:cTn>
                                        <p:tgtEl>
                                          <p:spTgt spid="106"/>
                                        </p:tgtEl>
                                        <p:attrNameLst>
                                          <p:attrName>style.visibility</p:attrName>
                                        </p:attrNameLst>
                                      </p:cBhvr>
                                      <p:to>
                                        <p:strVal val="visible"/>
                                      </p:to>
                                    </p:set>
                                  </p:childTnLst>
                                </p:cTn>
                              </p:par>
                              <p:par>
                                <p:cTn id="65" presetID="1" presetClass="entr" presetSubtype="0" fill="hold" nodeType="withEffect">
                                  <p:stCondLst>
                                    <p:cond delay="11000"/>
                                  </p:stCondLst>
                                  <p:childTnLst>
                                    <p:set>
                                      <p:cBhvr>
                                        <p:cTn id="66" dur="1" fill="hold">
                                          <p:stCondLst>
                                            <p:cond delay="0"/>
                                          </p:stCondLst>
                                        </p:cTn>
                                        <p:tgtEl>
                                          <p:spTgt spid="103"/>
                                        </p:tgtEl>
                                        <p:attrNameLst>
                                          <p:attrName>style.visibility</p:attrName>
                                        </p:attrNameLst>
                                      </p:cBhvr>
                                      <p:to>
                                        <p:strVal val="visible"/>
                                      </p:to>
                                    </p:set>
                                  </p:childTnLst>
                                </p:cTn>
                              </p:par>
                              <p:par>
                                <p:cTn id="67" presetID="1" presetClass="entr" presetSubtype="0" fill="hold" nodeType="withEffect">
                                  <p:stCondLst>
                                    <p:cond delay="11250"/>
                                  </p:stCondLst>
                                  <p:childTnLst>
                                    <p:set>
                                      <p:cBhvr>
                                        <p:cTn id="68" dur="1" fill="hold">
                                          <p:stCondLst>
                                            <p:cond delay="0"/>
                                          </p:stCondLst>
                                        </p:cTn>
                                        <p:tgtEl>
                                          <p:spTgt spid="111"/>
                                        </p:tgtEl>
                                        <p:attrNameLst>
                                          <p:attrName>style.visibility</p:attrName>
                                        </p:attrNameLst>
                                      </p:cBhvr>
                                      <p:to>
                                        <p:strVal val="visible"/>
                                      </p:to>
                                    </p:set>
                                  </p:childTnLst>
                                </p:cTn>
                              </p:par>
                              <p:par>
                                <p:cTn id="69" presetID="1" presetClass="entr" presetSubtype="0" fill="hold" nodeType="withEffect">
                                  <p:stCondLst>
                                    <p:cond delay="11500"/>
                                  </p:stCondLst>
                                  <p:childTnLst>
                                    <p:set>
                                      <p:cBhvr>
                                        <p:cTn id="70" dur="1" fill="hold">
                                          <p:stCondLst>
                                            <p:cond delay="0"/>
                                          </p:stCondLst>
                                        </p:cTn>
                                        <p:tgtEl>
                                          <p:spTgt spid="100"/>
                                        </p:tgtEl>
                                        <p:attrNameLst>
                                          <p:attrName>style.visibility</p:attrName>
                                        </p:attrNameLst>
                                      </p:cBhvr>
                                      <p:to>
                                        <p:strVal val="visible"/>
                                      </p:to>
                                    </p:set>
                                  </p:childTnLst>
                                </p:cTn>
                              </p:par>
                              <p:par>
                                <p:cTn id="71" presetID="1" presetClass="entr" presetSubtype="0" fill="hold" nodeType="withEffect">
                                  <p:stCondLst>
                                    <p:cond delay="11750"/>
                                  </p:stCondLst>
                                  <p:childTnLst>
                                    <p:set>
                                      <p:cBhvr>
                                        <p:cTn id="72" dur="1" fill="hold">
                                          <p:stCondLst>
                                            <p:cond delay="0"/>
                                          </p:stCondLst>
                                        </p:cTn>
                                        <p:tgtEl>
                                          <p:spTgt spid="97"/>
                                        </p:tgtEl>
                                        <p:attrNameLst>
                                          <p:attrName>style.visibility</p:attrName>
                                        </p:attrNameLst>
                                      </p:cBhvr>
                                      <p:to>
                                        <p:strVal val="visible"/>
                                      </p:to>
                                    </p:set>
                                  </p:childTnLst>
                                </p:cTn>
                              </p:par>
                              <p:par>
                                <p:cTn id="73" presetID="1" presetClass="entr" presetSubtype="0" fill="hold" nodeType="withEffect">
                                  <p:stCondLst>
                                    <p:cond delay="6000"/>
                                  </p:stCondLst>
                                  <p:childTnLst>
                                    <p:set>
                                      <p:cBhvr>
                                        <p:cTn id="74" dur="1" fill="hold">
                                          <p:stCondLst>
                                            <p:cond delay="0"/>
                                          </p:stCondLst>
                                        </p:cTn>
                                        <p:tgtEl>
                                          <p:spTgt spid="20"/>
                                        </p:tgtEl>
                                        <p:attrNameLst>
                                          <p:attrName>style.visibility</p:attrName>
                                        </p:attrNameLst>
                                      </p:cBhvr>
                                      <p:to>
                                        <p:strVal val="visible"/>
                                      </p:to>
                                    </p:set>
                                  </p:childTnLst>
                                </p:cTn>
                              </p:par>
                            </p:childTnLst>
                          </p:cTn>
                        </p:par>
                        <p:par>
                          <p:cTn id="75" fill="hold">
                            <p:stCondLst>
                              <p:cond delay="12000"/>
                            </p:stCondLst>
                            <p:childTnLst>
                              <p:par>
                                <p:cTn id="76" presetID="1" presetClass="entr" presetSubtype="0" fill="hold" grpId="0" nodeType="afterEffect">
                                  <p:stCondLst>
                                    <p:cond delay="0"/>
                                  </p:stCondLst>
                                  <p:childTnLst>
                                    <p:set>
                                      <p:cBhvr>
                                        <p:cTn id="77" dur="1" fill="hold">
                                          <p:stCondLst>
                                            <p:cond delay="0"/>
                                          </p:stCondLst>
                                        </p:cTn>
                                        <p:tgtEl>
                                          <p:spTgt spid="179"/>
                                        </p:tgtEl>
                                        <p:attrNameLst>
                                          <p:attrName>style.visibility</p:attrName>
                                        </p:attrNameLst>
                                      </p:cBhvr>
                                      <p:to>
                                        <p:strVal val="visible"/>
                                      </p:to>
                                    </p:set>
                                  </p:childTnLst>
                                </p:cTn>
                              </p:par>
                            </p:childTnLst>
                          </p:cTn>
                        </p:par>
                        <p:par>
                          <p:cTn id="78" fill="hold">
                            <p:stCondLst>
                              <p:cond delay="12000"/>
                            </p:stCondLst>
                            <p:childTnLst>
                              <p:par>
                                <p:cTn id="79" presetID="1" presetClass="entr" presetSubtype="0" fill="hold" nodeType="afterEffect">
                                  <p:stCondLst>
                                    <p:cond delay="0"/>
                                  </p:stCondLst>
                                  <p:childTnLst>
                                    <p:set>
                                      <p:cBhvr>
                                        <p:cTn id="80" dur="1" fill="hold">
                                          <p:stCondLst>
                                            <p:cond delay="0"/>
                                          </p:stCondLst>
                                        </p:cTn>
                                        <p:tgtEl>
                                          <p:spTgt spid="22626"/>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0" presetClass="path" presetSubtype="0" fill="hold" nodeType="clickEffect">
                                  <p:stCondLst>
                                    <p:cond delay="0"/>
                                  </p:stCondLst>
                                  <p:childTnLst>
                                    <p:animMotion origin="layout" path="M -0.44271 0.04468 L -0.44271 0.19028 L -0.70122 0.19028 " pathEditMode="relative" rAng="0" ptsTypes="AAA">
                                      <p:cBhvr>
                                        <p:cTn id="84" dur="5000" fill="hold"/>
                                        <p:tgtEl>
                                          <p:spTgt spid="7"/>
                                        </p:tgtEl>
                                        <p:attrNameLst>
                                          <p:attrName>ppt_x</p:attrName>
                                          <p:attrName>ppt_y</p:attrName>
                                        </p:attrNameLst>
                                      </p:cBhvr>
                                      <p:rCtr x="-12934" y="7269"/>
                                    </p:animMotion>
                                  </p:childTnLst>
                                </p:cTn>
                              </p:par>
                              <p:par>
                                <p:cTn id="85" presetID="1" presetClass="exit" presetSubtype="0" fill="hold" grpId="1" nodeType="withEffect">
                                  <p:stCondLst>
                                    <p:cond delay="0"/>
                                  </p:stCondLst>
                                  <p:childTnLst>
                                    <p:set>
                                      <p:cBhvr>
                                        <p:cTn id="86" dur="1" fill="hold">
                                          <p:stCondLst>
                                            <p:cond delay="0"/>
                                          </p:stCondLst>
                                        </p:cTn>
                                        <p:tgtEl>
                                          <p:spTgt spid="179"/>
                                        </p:tgtEl>
                                        <p:attrNameLst>
                                          <p:attrName>style.visibility</p:attrName>
                                        </p:attrNameLst>
                                      </p:cBhvr>
                                      <p:to>
                                        <p:strVal val="hidden"/>
                                      </p:to>
                                    </p:set>
                                  </p:childTnLst>
                                </p:cTn>
                              </p:par>
                              <p:par>
                                <p:cTn id="87" presetID="1" presetClass="exit" presetSubtype="0" fill="hold" nodeType="withEffect">
                                  <p:stCondLst>
                                    <p:cond delay="0"/>
                                  </p:stCondLst>
                                  <p:childTnLst>
                                    <p:set>
                                      <p:cBhvr>
                                        <p:cTn id="88" dur="1" fill="hold">
                                          <p:stCondLst>
                                            <p:cond delay="0"/>
                                          </p:stCondLst>
                                        </p:cTn>
                                        <p:tgtEl>
                                          <p:spTgt spid="20"/>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22626"/>
                                        </p:tgtEl>
                                        <p:attrNameLst>
                                          <p:attrName>style.visibility</p:attrName>
                                        </p:attrNameLst>
                                      </p:cBhvr>
                                      <p:to>
                                        <p:strVal val="hidden"/>
                                      </p:to>
                                    </p:set>
                                  </p:childTnLst>
                                </p:cTn>
                              </p:par>
                              <p:par>
                                <p:cTn id="91" presetID="8" presetClass="emph" presetSubtype="0" fill="hold" nodeType="withEffect">
                                  <p:stCondLst>
                                    <p:cond delay="1500"/>
                                  </p:stCondLst>
                                  <p:childTnLst>
                                    <p:animRot by="5400000">
                                      <p:cBhvr>
                                        <p:cTn id="92" dur="500" fill="hold"/>
                                        <p:tgtEl>
                                          <p:spTgt spid="7"/>
                                        </p:tgtEl>
                                        <p:attrNameLst>
                                          <p:attrName>r</p:attrName>
                                        </p:attrNameLst>
                                      </p:cBhvr>
                                    </p:animRot>
                                  </p:childTnLst>
                                </p:cTn>
                              </p:par>
                              <p:par>
                                <p:cTn id="93" presetID="0" presetClass="path" presetSubtype="0" fill="hold" nodeType="withEffect">
                                  <p:stCondLst>
                                    <p:cond delay="0"/>
                                  </p:stCondLst>
                                  <p:childTnLst>
                                    <p:animMotion origin="layout" path="M -0.40365 -0.00231 C -0.4033 0.06135 -0.40295 0.12547 -0.40226 0.18982 L -0.62639 0.18982 " pathEditMode="relative" rAng="0" ptsTypes="AAA">
                                      <p:cBhvr>
                                        <p:cTn id="94" dur="5000" fill="hold"/>
                                        <p:tgtEl>
                                          <p:spTgt spid="50"/>
                                        </p:tgtEl>
                                        <p:attrNameLst>
                                          <p:attrName>ppt_x</p:attrName>
                                          <p:attrName>ppt_y</p:attrName>
                                        </p:attrNameLst>
                                      </p:cBhvr>
                                      <p:rCtr x="-11076" y="9606"/>
                                    </p:animMotion>
                                  </p:childTnLst>
                                </p:cTn>
                              </p:par>
                              <p:par>
                                <p:cTn id="95" presetID="8" presetClass="emph" presetSubtype="0" fill="hold" nodeType="withEffect">
                                  <p:stCondLst>
                                    <p:cond delay="1750"/>
                                  </p:stCondLst>
                                  <p:childTnLst>
                                    <p:animRot by="5400000">
                                      <p:cBhvr>
                                        <p:cTn id="96" dur="500" fill="hold"/>
                                        <p:tgtEl>
                                          <p:spTgt spid="50"/>
                                        </p:tgtEl>
                                        <p:attrNameLst>
                                          <p:attrName>r</p:attrName>
                                        </p:attrNameLst>
                                      </p:cBhvr>
                                    </p:animRot>
                                  </p:childTnLst>
                                </p:cTn>
                              </p:par>
                              <p:par>
                                <p:cTn id="97" presetID="0" presetClass="path" presetSubtype="0" fill="hold" nodeType="withEffect">
                                  <p:stCondLst>
                                    <p:cond delay="0"/>
                                  </p:stCondLst>
                                  <p:childTnLst>
                                    <p:animMotion origin="layout" path="M -0.3632 -0.04745 C -0.36285 0.0331 -0.3625 0.11389 -0.36198 0.19468 L -0.54462 0.1963 " pathEditMode="relative" ptsTypes="AAA">
                                      <p:cBhvr>
                                        <p:cTn id="98" dur="5000" fill="hold"/>
                                        <p:tgtEl>
                                          <p:spTgt spid="49"/>
                                        </p:tgtEl>
                                        <p:attrNameLst>
                                          <p:attrName>ppt_x</p:attrName>
                                          <p:attrName>ppt_y</p:attrName>
                                        </p:attrNameLst>
                                      </p:cBhvr>
                                    </p:animMotion>
                                  </p:childTnLst>
                                </p:cTn>
                              </p:par>
                              <p:par>
                                <p:cTn id="99" presetID="8" presetClass="emph" presetSubtype="0" fill="hold" nodeType="withEffect">
                                  <p:stCondLst>
                                    <p:cond delay="2250"/>
                                  </p:stCondLst>
                                  <p:childTnLst>
                                    <p:animRot by="5400000">
                                      <p:cBhvr>
                                        <p:cTn id="100" dur="500" fill="hold"/>
                                        <p:tgtEl>
                                          <p:spTgt spid="49"/>
                                        </p:tgtEl>
                                        <p:attrNameLst>
                                          <p:attrName>r</p:attrName>
                                        </p:attrNameLst>
                                      </p:cBhvr>
                                    </p:animRot>
                                  </p:childTnLst>
                                </p:cTn>
                              </p:par>
                              <p:par>
                                <p:cTn id="101" presetID="0" presetClass="path" presetSubtype="0" fill="hold" nodeType="withEffect">
                                  <p:stCondLst>
                                    <p:cond delay="0"/>
                                  </p:stCondLst>
                                  <p:childTnLst>
                                    <p:animMotion origin="layout" path="M -0.32708 -0.09561 L -0.32708 0.19236 L -0.46615 0.19398 " pathEditMode="relative" ptsTypes="AAA">
                                      <p:cBhvr>
                                        <p:cTn id="102" dur="5000" fill="hold"/>
                                        <p:tgtEl>
                                          <p:spTgt spid="30"/>
                                        </p:tgtEl>
                                        <p:attrNameLst>
                                          <p:attrName>ppt_x</p:attrName>
                                          <p:attrName>ppt_y</p:attrName>
                                        </p:attrNameLst>
                                      </p:cBhvr>
                                    </p:animMotion>
                                  </p:childTnLst>
                                </p:cTn>
                              </p:par>
                              <p:par>
                                <p:cTn id="103" presetID="8" presetClass="emph" presetSubtype="0" fill="hold" nodeType="withEffect">
                                  <p:stCondLst>
                                    <p:cond delay="3000"/>
                                  </p:stCondLst>
                                  <p:childTnLst>
                                    <p:animRot by="5400000">
                                      <p:cBhvr>
                                        <p:cTn id="104" dur="500" fill="hold"/>
                                        <p:tgtEl>
                                          <p:spTgt spid="30"/>
                                        </p:tgtEl>
                                        <p:attrNameLst>
                                          <p:attrName>r</p:attrName>
                                        </p:attrNameLst>
                                      </p:cBhvr>
                                    </p:animRot>
                                  </p:childTnLst>
                                </p:cTn>
                              </p:par>
                              <p:par>
                                <p:cTn id="105" presetID="0" presetClass="path" presetSubtype="0" fill="hold" nodeType="withEffect">
                                  <p:stCondLst>
                                    <p:cond delay="0"/>
                                  </p:stCondLst>
                                  <p:childTnLst>
                                    <p:animMotion origin="layout" path="M -0.28837 -0.14097 C -0.28802 -0.02916 -0.28767 0.08264 -0.28715 0.19468 L -0.38247 0.1963 " pathEditMode="relative" ptsTypes="AAA">
                                      <p:cBhvr>
                                        <p:cTn id="106" dur="5000" fill="hold"/>
                                        <p:tgtEl>
                                          <p:spTgt spid="29"/>
                                        </p:tgtEl>
                                        <p:attrNameLst>
                                          <p:attrName>ppt_x</p:attrName>
                                          <p:attrName>ppt_y</p:attrName>
                                        </p:attrNameLst>
                                      </p:cBhvr>
                                    </p:animMotion>
                                  </p:childTnLst>
                                </p:cTn>
                              </p:par>
                              <p:par>
                                <p:cTn id="107" presetID="8" presetClass="emph" presetSubtype="0" fill="hold" nodeType="withEffect">
                                  <p:stCondLst>
                                    <p:cond delay="3500"/>
                                  </p:stCondLst>
                                  <p:childTnLst>
                                    <p:animRot by="5400000">
                                      <p:cBhvr>
                                        <p:cTn id="108" dur="500" fill="hold"/>
                                        <p:tgtEl>
                                          <p:spTgt spid="29"/>
                                        </p:tgtEl>
                                        <p:attrNameLst>
                                          <p:attrName>r</p:attrName>
                                        </p:attrNameLst>
                                      </p:cBhvr>
                                    </p:animRot>
                                  </p:childTnLst>
                                </p:cTn>
                              </p:par>
                              <p:par>
                                <p:cTn id="109" presetID="1" presetClass="entr" presetSubtype="0" fill="hold" grpId="0" nodeType="withEffect">
                                  <p:stCondLst>
                                    <p:cond delay="1500"/>
                                  </p:stCondLst>
                                  <p:childTnLst>
                                    <p:set>
                                      <p:cBhvr>
                                        <p:cTn id="110" dur="1" fill="hold">
                                          <p:stCondLst>
                                            <p:cond delay="0"/>
                                          </p:stCondLst>
                                        </p:cTn>
                                        <p:tgtEl>
                                          <p:spTgt spid="226"/>
                                        </p:tgtEl>
                                        <p:attrNameLst>
                                          <p:attrName>style.visibility</p:attrName>
                                        </p:attrNameLst>
                                      </p:cBhvr>
                                      <p:to>
                                        <p:strVal val="visible"/>
                                      </p:to>
                                    </p:set>
                                  </p:childTnLst>
                                </p:cTn>
                              </p:par>
                            </p:childTnLst>
                          </p:cTn>
                        </p:par>
                        <p:par>
                          <p:cTn id="111" fill="hold">
                            <p:stCondLst>
                              <p:cond delay="5000"/>
                            </p:stCondLst>
                            <p:childTnLst>
                              <p:par>
                                <p:cTn id="112" presetID="1" presetClass="entr" presetSubtype="0" fill="hold" grpId="0" nodeType="afterEffect">
                                  <p:stCondLst>
                                    <p:cond delay="0"/>
                                  </p:stCondLst>
                                  <p:childTnLst>
                                    <p:set>
                                      <p:cBhvr>
                                        <p:cTn id="113" dur="1" fill="hold">
                                          <p:stCondLst>
                                            <p:cond delay="0"/>
                                          </p:stCondLst>
                                        </p:cTn>
                                        <p:tgtEl>
                                          <p:spTgt spid="13"/>
                                        </p:tgtEl>
                                        <p:attrNameLst>
                                          <p:attrName>style.visibility</p:attrName>
                                        </p:attrNameLst>
                                      </p:cBhvr>
                                      <p:to>
                                        <p:strVal val="visible"/>
                                      </p:to>
                                    </p:set>
                                  </p:childTnLst>
                                </p:cTn>
                              </p:par>
                            </p:childTnLst>
                          </p:cTn>
                        </p:par>
                        <p:par>
                          <p:cTn id="114" fill="hold">
                            <p:stCondLst>
                              <p:cond delay="5000"/>
                            </p:stCondLst>
                            <p:childTnLst>
                              <p:par>
                                <p:cTn id="115" presetID="1" presetClass="entr" presetSubtype="0" fill="hold" grpId="0" nodeType="afterEffect">
                                  <p:stCondLst>
                                    <p:cond delay="0"/>
                                  </p:stCondLst>
                                  <p:childTnLst>
                                    <p:set>
                                      <p:cBhvr>
                                        <p:cTn id="116" dur="1" fill="hold">
                                          <p:stCondLst>
                                            <p:cond delay="0"/>
                                          </p:stCondLst>
                                        </p:cTn>
                                        <p:tgtEl>
                                          <p:spTgt spid="176"/>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0" presetClass="path" presetSubtype="0" fill="hold" nodeType="clickEffect">
                                  <p:stCondLst>
                                    <p:cond delay="0"/>
                                  </p:stCondLst>
                                  <p:childTnLst>
                                    <p:animMotion origin="layout" path="M -0.70243 0.19028 L -0.86458 0.19028 L -0.86233 -0.14838 " pathEditMode="relative" ptsTypes="AAA">
                                      <p:cBhvr>
                                        <p:cTn id="120" dur="5000" fill="hold"/>
                                        <p:tgtEl>
                                          <p:spTgt spid="7"/>
                                        </p:tgtEl>
                                        <p:attrNameLst>
                                          <p:attrName>ppt_x</p:attrName>
                                          <p:attrName>ppt_y</p:attrName>
                                        </p:attrNameLst>
                                      </p:cBhvr>
                                    </p:animMotion>
                                  </p:childTnLst>
                                </p:cTn>
                              </p:par>
                              <p:par>
                                <p:cTn id="121" presetID="8" presetClass="emph" presetSubtype="0" fill="hold" nodeType="withEffect">
                                  <p:stCondLst>
                                    <p:cond delay="1500"/>
                                  </p:stCondLst>
                                  <p:childTnLst>
                                    <p:animRot by="5400000">
                                      <p:cBhvr>
                                        <p:cTn id="122" dur="500" fill="hold"/>
                                        <p:tgtEl>
                                          <p:spTgt spid="7"/>
                                        </p:tgtEl>
                                        <p:attrNameLst>
                                          <p:attrName>r</p:attrName>
                                        </p:attrNameLst>
                                      </p:cBhvr>
                                    </p:animRot>
                                  </p:childTnLst>
                                </p:cTn>
                              </p:par>
                              <p:par>
                                <p:cTn id="123" presetID="0" presetClass="path" presetSubtype="0" fill="hold" nodeType="withEffect">
                                  <p:stCondLst>
                                    <p:cond delay="0"/>
                                  </p:stCondLst>
                                  <p:childTnLst>
                                    <p:animMotion origin="layout" path="M -0.62639 0.18982 L -0.829 0.18982 L -0.82691 -0.09768 " pathEditMode="relative" rAng="0" ptsTypes="AAA">
                                      <p:cBhvr>
                                        <p:cTn id="124" dur="5000" fill="hold"/>
                                        <p:tgtEl>
                                          <p:spTgt spid="50"/>
                                        </p:tgtEl>
                                        <p:attrNameLst>
                                          <p:attrName>ppt_x</p:attrName>
                                          <p:attrName>ppt_y</p:attrName>
                                        </p:attrNameLst>
                                      </p:cBhvr>
                                      <p:rCtr x="-10139" y="-14375"/>
                                    </p:animMotion>
                                  </p:childTnLst>
                                </p:cTn>
                              </p:par>
                              <p:par>
                                <p:cTn id="125" presetID="8" presetClass="emph" presetSubtype="0" fill="hold" nodeType="withEffect">
                                  <p:stCondLst>
                                    <p:cond delay="1750"/>
                                  </p:stCondLst>
                                  <p:childTnLst>
                                    <p:animRot by="5400000">
                                      <p:cBhvr>
                                        <p:cTn id="126" dur="500" fill="hold"/>
                                        <p:tgtEl>
                                          <p:spTgt spid="50"/>
                                        </p:tgtEl>
                                        <p:attrNameLst>
                                          <p:attrName>r</p:attrName>
                                        </p:attrNameLst>
                                      </p:cBhvr>
                                    </p:animRot>
                                  </p:childTnLst>
                                </p:cTn>
                              </p:par>
                              <p:par>
                                <p:cTn id="127" presetID="0" presetClass="path" presetSubtype="0" fill="hold" nodeType="withEffect">
                                  <p:stCondLst>
                                    <p:cond delay="0"/>
                                  </p:stCondLst>
                                  <p:childTnLst>
                                    <p:animMotion origin="layout" path="M -0.54462 0.1963 L -0.7849 0.19259 L -0.78264 -0.04606 " pathEditMode="relative" rAng="0" ptsTypes="AAA">
                                      <p:cBhvr>
                                        <p:cTn id="128" dur="5000" fill="hold"/>
                                        <p:tgtEl>
                                          <p:spTgt spid="49"/>
                                        </p:tgtEl>
                                        <p:attrNameLst>
                                          <p:attrName>ppt_x</p:attrName>
                                          <p:attrName>ppt_y</p:attrName>
                                        </p:attrNameLst>
                                      </p:cBhvr>
                                      <p:rCtr x="-12014" y="-12130"/>
                                    </p:animMotion>
                                  </p:childTnLst>
                                </p:cTn>
                              </p:par>
                              <p:par>
                                <p:cTn id="129" presetID="8" presetClass="emph" presetSubtype="0" fill="hold" nodeType="withEffect">
                                  <p:stCondLst>
                                    <p:cond delay="2250"/>
                                  </p:stCondLst>
                                  <p:childTnLst>
                                    <p:animRot by="5400000">
                                      <p:cBhvr>
                                        <p:cTn id="130" dur="500" fill="hold"/>
                                        <p:tgtEl>
                                          <p:spTgt spid="49"/>
                                        </p:tgtEl>
                                        <p:attrNameLst>
                                          <p:attrName>r</p:attrName>
                                        </p:attrNameLst>
                                      </p:cBhvr>
                                    </p:animRot>
                                  </p:childTnLst>
                                </p:cTn>
                              </p:par>
                              <p:par>
                                <p:cTn id="131" presetID="0" presetClass="path" presetSubtype="0" fill="hold" nodeType="withEffect">
                                  <p:stCondLst>
                                    <p:cond delay="0"/>
                                  </p:stCondLst>
                                  <p:childTnLst>
                                    <p:animMotion origin="layout" path="M -0.46719 0.19398 L -0.75121 0.19074 L -0.74792 0.00231 " pathEditMode="relative" ptsTypes="AAA">
                                      <p:cBhvr>
                                        <p:cTn id="132" dur="5000" fill="hold"/>
                                        <p:tgtEl>
                                          <p:spTgt spid="30"/>
                                        </p:tgtEl>
                                        <p:attrNameLst>
                                          <p:attrName>ppt_x</p:attrName>
                                          <p:attrName>ppt_y</p:attrName>
                                        </p:attrNameLst>
                                      </p:cBhvr>
                                    </p:animMotion>
                                  </p:childTnLst>
                                </p:cTn>
                              </p:par>
                              <p:par>
                                <p:cTn id="133" presetID="8" presetClass="emph" presetSubtype="0" fill="hold" nodeType="withEffect">
                                  <p:stCondLst>
                                    <p:cond delay="2600"/>
                                  </p:stCondLst>
                                  <p:childTnLst>
                                    <p:animRot by="5400000">
                                      <p:cBhvr>
                                        <p:cTn id="134" dur="500" fill="hold"/>
                                        <p:tgtEl>
                                          <p:spTgt spid="30"/>
                                        </p:tgtEl>
                                        <p:attrNameLst>
                                          <p:attrName>r</p:attrName>
                                        </p:attrNameLst>
                                      </p:cBhvr>
                                    </p:animRot>
                                  </p:childTnLst>
                                </p:cTn>
                              </p:par>
                              <p:par>
                                <p:cTn id="135" presetID="0" presetClass="path" presetSubtype="0" fill="hold" nodeType="withEffect">
                                  <p:stCondLst>
                                    <p:cond delay="0"/>
                                  </p:stCondLst>
                                  <p:childTnLst>
                                    <p:animMotion origin="layout" path="M -0.38368 0.1963 L -0.71128 0.19468 L -0.70903 0.05533 " pathEditMode="relative" ptsTypes="AAA">
                                      <p:cBhvr>
                                        <p:cTn id="136" dur="5000" fill="hold"/>
                                        <p:tgtEl>
                                          <p:spTgt spid="29"/>
                                        </p:tgtEl>
                                        <p:attrNameLst>
                                          <p:attrName>ppt_x</p:attrName>
                                          <p:attrName>ppt_y</p:attrName>
                                        </p:attrNameLst>
                                      </p:cBhvr>
                                    </p:animMotion>
                                  </p:childTnLst>
                                </p:cTn>
                              </p:par>
                              <p:par>
                                <p:cTn id="137" presetID="8" presetClass="emph" presetSubtype="0" fill="hold" nodeType="withEffect">
                                  <p:stCondLst>
                                    <p:cond delay="3000"/>
                                  </p:stCondLst>
                                  <p:childTnLst>
                                    <p:animRot by="5400000">
                                      <p:cBhvr>
                                        <p:cTn id="138" dur="500" fill="hold"/>
                                        <p:tgtEl>
                                          <p:spTgt spid="29"/>
                                        </p:tgtEl>
                                        <p:attrNameLst>
                                          <p:attrName>r</p:attrName>
                                        </p:attrNameLst>
                                      </p:cBhvr>
                                    </p:animRot>
                                  </p:childTnLst>
                                </p:cTn>
                              </p:par>
                              <p:par>
                                <p:cTn id="139" presetID="1" presetClass="exit" presetSubtype="0" fill="hold" grpId="1" nodeType="withEffect">
                                  <p:stCondLst>
                                    <p:cond delay="0"/>
                                  </p:stCondLst>
                                  <p:childTnLst>
                                    <p:set>
                                      <p:cBhvr>
                                        <p:cTn id="140" dur="1" fill="hold">
                                          <p:stCondLst>
                                            <p:cond delay="0"/>
                                          </p:stCondLst>
                                        </p:cTn>
                                        <p:tgtEl>
                                          <p:spTgt spid="13"/>
                                        </p:tgtEl>
                                        <p:attrNameLst>
                                          <p:attrName>style.visibility</p:attrName>
                                        </p:attrNameLst>
                                      </p:cBhvr>
                                      <p:to>
                                        <p:strVal val="hidden"/>
                                      </p:to>
                                    </p:set>
                                  </p:childTnLst>
                                </p:cTn>
                              </p:par>
                              <p:par>
                                <p:cTn id="141" presetID="1" presetClass="exit" presetSubtype="0" fill="hold" grpId="1" nodeType="withEffect">
                                  <p:stCondLst>
                                    <p:cond delay="0"/>
                                  </p:stCondLst>
                                  <p:childTnLst>
                                    <p:set>
                                      <p:cBhvr>
                                        <p:cTn id="142" dur="1" fill="hold">
                                          <p:stCondLst>
                                            <p:cond delay="0"/>
                                          </p:stCondLst>
                                        </p:cTn>
                                        <p:tgtEl>
                                          <p:spTgt spid="176"/>
                                        </p:tgtEl>
                                        <p:attrNameLst>
                                          <p:attrName>style.visibility</p:attrName>
                                        </p:attrNameLst>
                                      </p:cBhvr>
                                      <p:to>
                                        <p:strVal val="hidden"/>
                                      </p:to>
                                    </p:set>
                                  </p:childTnLst>
                                </p:cTn>
                              </p:par>
                              <p:par>
                                <p:cTn id="143" presetID="1" presetClass="entr" presetSubtype="0" fill="hold" grpId="0" nodeType="withEffect">
                                  <p:stCondLst>
                                    <p:cond delay="1500"/>
                                  </p:stCondLst>
                                  <p:childTnLst>
                                    <p:set>
                                      <p:cBhvr>
                                        <p:cTn id="144" dur="1" fill="hold">
                                          <p:stCondLst>
                                            <p:cond delay="0"/>
                                          </p:stCondLst>
                                        </p:cTn>
                                        <p:tgtEl>
                                          <p:spTgt spid="224"/>
                                        </p:tgtEl>
                                        <p:attrNameLst>
                                          <p:attrName>style.visibility</p:attrName>
                                        </p:attrNameLst>
                                      </p:cBhvr>
                                      <p:to>
                                        <p:strVal val="visible"/>
                                      </p:to>
                                    </p:set>
                                  </p:childTnLst>
                                </p:cTn>
                              </p:par>
                              <p:par>
                                <p:cTn id="145" presetID="1" presetClass="exit" presetSubtype="0" fill="hold" grpId="1" nodeType="withEffect">
                                  <p:stCondLst>
                                    <p:cond delay="3250"/>
                                  </p:stCondLst>
                                  <p:childTnLst>
                                    <p:set>
                                      <p:cBhvr>
                                        <p:cTn id="146" dur="1" fill="hold">
                                          <p:stCondLst>
                                            <p:cond delay="0"/>
                                          </p:stCondLst>
                                        </p:cTn>
                                        <p:tgtEl>
                                          <p:spTgt spid="224"/>
                                        </p:tgtEl>
                                        <p:attrNameLst>
                                          <p:attrName>style.visibility</p:attrName>
                                        </p:attrNameLst>
                                      </p:cBhvr>
                                      <p:to>
                                        <p:strVal val="hidden"/>
                                      </p:to>
                                    </p:set>
                                  </p:childTnLst>
                                </p:cTn>
                              </p:par>
                              <p:par>
                                <p:cTn id="147" presetID="1" presetClass="entr" presetSubtype="0" fill="hold" nodeType="withEffect">
                                  <p:stCondLst>
                                    <p:cond delay="3000"/>
                                  </p:stCondLst>
                                  <p:childTnLst>
                                    <p:set>
                                      <p:cBhvr>
                                        <p:cTn id="148" dur="1" fill="hold">
                                          <p:stCondLst>
                                            <p:cond delay="0"/>
                                          </p:stCondLst>
                                        </p:cTn>
                                        <p:tgtEl>
                                          <p:spTgt spid="14"/>
                                        </p:tgtEl>
                                        <p:attrNameLst>
                                          <p:attrName>style.visibility</p:attrName>
                                        </p:attrNameLst>
                                      </p:cBhvr>
                                      <p:to>
                                        <p:strVal val="visible"/>
                                      </p:to>
                                    </p:set>
                                  </p:childTnLst>
                                </p:cTn>
                              </p:par>
                              <p:par>
                                <p:cTn id="149" presetID="1" presetClass="entr" presetSubtype="0" fill="hold" nodeType="withEffect">
                                  <p:stCondLst>
                                    <p:cond delay="3250"/>
                                  </p:stCondLst>
                                  <p:childTnLst>
                                    <p:set>
                                      <p:cBhvr>
                                        <p:cTn id="150" dur="1" fill="hold">
                                          <p:stCondLst>
                                            <p:cond delay="0"/>
                                          </p:stCondLst>
                                        </p:cTn>
                                        <p:tgtEl>
                                          <p:spTgt spid="10"/>
                                        </p:tgtEl>
                                        <p:attrNameLst>
                                          <p:attrName>style.visibility</p:attrName>
                                        </p:attrNameLst>
                                      </p:cBhvr>
                                      <p:to>
                                        <p:strVal val="visible"/>
                                      </p:to>
                                    </p:set>
                                  </p:childTnLst>
                                </p:cTn>
                              </p:par>
                              <p:par>
                                <p:cTn id="151" presetID="1" presetClass="entr" presetSubtype="0" fill="hold" nodeType="withEffect">
                                  <p:stCondLst>
                                    <p:cond delay="3500"/>
                                  </p:stCondLst>
                                  <p:childTnLst>
                                    <p:set>
                                      <p:cBhvr>
                                        <p:cTn id="152" dur="1" fill="hold">
                                          <p:stCondLst>
                                            <p:cond delay="0"/>
                                          </p:stCondLst>
                                        </p:cTn>
                                        <p:tgtEl>
                                          <p:spTgt spid="73"/>
                                        </p:tgtEl>
                                        <p:attrNameLst>
                                          <p:attrName>style.visibility</p:attrName>
                                        </p:attrNameLst>
                                      </p:cBhvr>
                                      <p:to>
                                        <p:strVal val="visible"/>
                                      </p:to>
                                    </p:set>
                                  </p:childTnLst>
                                </p:cTn>
                              </p:par>
                              <p:par>
                                <p:cTn id="153" presetID="1" presetClass="entr" presetSubtype="0" fill="hold" nodeType="withEffect">
                                  <p:stCondLst>
                                    <p:cond delay="3750"/>
                                  </p:stCondLst>
                                  <p:childTnLst>
                                    <p:set>
                                      <p:cBhvr>
                                        <p:cTn id="154" dur="1" fill="hold">
                                          <p:stCondLst>
                                            <p:cond delay="0"/>
                                          </p:stCondLst>
                                        </p:cTn>
                                        <p:tgtEl>
                                          <p:spTgt spid="70"/>
                                        </p:tgtEl>
                                        <p:attrNameLst>
                                          <p:attrName>style.visibility</p:attrName>
                                        </p:attrNameLst>
                                      </p:cBhvr>
                                      <p:to>
                                        <p:strVal val="visible"/>
                                      </p:to>
                                    </p:set>
                                  </p:childTnLst>
                                </p:cTn>
                              </p:par>
                              <p:par>
                                <p:cTn id="155" presetID="1" presetClass="entr" presetSubtype="0" fill="hold" nodeType="withEffect">
                                  <p:stCondLst>
                                    <p:cond delay="4000"/>
                                  </p:stCondLst>
                                  <p:childTnLst>
                                    <p:set>
                                      <p:cBhvr>
                                        <p:cTn id="156" dur="1" fill="hold">
                                          <p:stCondLst>
                                            <p:cond delay="0"/>
                                          </p:stCondLst>
                                        </p:cTn>
                                        <p:tgtEl>
                                          <p:spTgt spid="15"/>
                                        </p:tgtEl>
                                        <p:attrNameLst>
                                          <p:attrName>style.visibility</p:attrName>
                                        </p:attrNameLst>
                                      </p:cBhvr>
                                      <p:to>
                                        <p:strVal val="visible"/>
                                      </p:to>
                                    </p:set>
                                  </p:childTnLst>
                                </p:cTn>
                              </p:par>
                              <p:par>
                                <p:cTn id="157" presetID="1" presetClass="entr" presetSubtype="0" fill="hold" nodeType="withEffect">
                                  <p:stCondLst>
                                    <p:cond delay="4250"/>
                                  </p:stCondLst>
                                  <p:childTnLst>
                                    <p:set>
                                      <p:cBhvr>
                                        <p:cTn id="158" dur="1" fill="hold">
                                          <p:stCondLst>
                                            <p:cond delay="0"/>
                                          </p:stCondLst>
                                        </p:cTn>
                                        <p:tgtEl>
                                          <p:spTgt spid="4"/>
                                        </p:tgtEl>
                                        <p:attrNameLst>
                                          <p:attrName>style.visibility</p:attrName>
                                        </p:attrNameLst>
                                      </p:cBhvr>
                                      <p:to>
                                        <p:strVal val="visible"/>
                                      </p:to>
                                    </p:set>
                                  </p:childTnLst>
                                </p:cTn>
                              </p:par>
                              <p:par>
                                <p:cTn id="159" presetID="1" presetClass="entr" presetSubtype="0" fill="hold" nodeType="withEffect">
                                  <p:stCondLst>
                                    <p:cond delay="4500"/>
                                  </p:stCondLst>
                                  <p:childTnLst>
                                    <p:set>
                                      <p:cBhvr>
                                        <p:cTn id="160" dur="1" fill="hold">
                                          <p:stCondLst>
                                            <p:cond delay="0"/>
                                          </p:stCondLst>
                                        </p:cTn>
                                        <p:tgtEl>
                                          <p:spTgt spid="3"/>
                                        </p:tgtEl>
                                        <p:attrNameLst>
                                          <p:attrName>style.visibility</p:attrName>
                                        </p:attrNameLst>
                                      </p:cBhvr>
                                      <p:to>
                                        <p:strVal val="visible"/>
                                      </p:to>
                                    </p:set>
                                  </p:childTnLst>
                                </p:cTn>
                              </p:par>
                            </p:childTnLst>
                          </p:cTn>
                        </p:par>
                        <p:par>
                          <p:cTn id="161" fill="hold">
                            <p:stCondLst>
                              <p:cond delay="5000"/>
                            </p:stCondLst>
                            <p:childTnLst>
                              <p:par>
                                <p:cTn id="162" presetID="1" presetClass="entr" presetSubtype="0" fill="hold" nodeType="afterEffect">
                                  <p:stCondLst>
                                    <p:cond delay="0"/>
                                  </p:stCondLst>
                                  <p:childTnLst>
                                    <p:set>
                                      <p:cBhvr>
                                        <p:cTn id="163" dur="1" fill="hold">
                                          <p:stCondLst>
                                            <p:cond delay="0"/>
                                          </p:stCondLst>
                                        </p:cTn>
                                        <p:tgtEl>
                                          <p:spTgt spid="26"/>
                                        </p:tgtEl>
                                        <p:attrNameLst>
                                          <p:attrName>style.visibility</p:attrName>
                                        </p:attrNameLst>
                                      </p:cBhvr>
                                      <p:to>
                                        <p:strVal val="visible"/>
                                      </p:to>
                                    </p:set>
                                  </p:childTnLst>
                                </p:cTn>
                              </p:par>
                            </p:childTnLst>
                          </p:cTn>
                        </p:par>
                      </p:childTnLst>
                    </p:cTn>
                  </p:par>
                  <p:par>
                    <p:cTn id="164" fill="hold">
                      <p:stCondLst>
                        <p:cond delay="indefinite"/>
                      </p:stCondLst>
                      <p:childTnLst>
                        <p:par>
                          <p:cTn id="165" fill="hold">
                            <p:stCondLst>
                              <p:cond delay="0"/>
                            </p:stCondLst>
                            <p:childTnLst>
                              <p:par>
                                <p:cTn id="166" presetID="0" presetClass="path" presetSubtype="0" fill="hold" nodeType="clickEffect">
                                  <p:stCondLst>
                                    <p:cond delay="0"/>
                                  </p:stCondLst>
                                  <p:childTnLst>
                                    <p:animMotion origin="layout" path="M -0.86337 -0.15 L -0.86337 -0.30625 L -0.40608 -0.30625 L -0.40608 -0.2588 L -0.44271 -0.2588 C -0.44236 -0.12755 -0.44202 0.0037 -0.44167 0.13495 L -0.46927 0.13495 L -0.46927 0.19167 L 0.0434 0.19167 C 0.04375 0.12315 0.0441 0.05463 0.04462 -0.01366 L 0.01805 -0.08565 L -0.15313 -0.08565 " pathEditMode="relative" ptsTypes="AAAAAAAAAAAA">
                                      <p:cBhvr>
                                        <p:cTn id="167" dur="23000" fill="hold"/>
                                        <p:tgtEl>
                                          <p:spTgt spid="7"/>
                                        </p:tgtEl>
                                        <p:attrNameLst>
                                          <p:attrName>ppt_x</p:attrName>
                                          <p:attrName>ppt_y</p:attrName>
                                        </p:attrNameLst>
                                      </p:cBhvr>
                                    </p:animMotion>
                                  </p:childTnLst>
                                </p:cTn>
                              </p:par>
                              <p:par>
                                <p:cTn id="168" presetID="0" presetClass="path" presetSubtype="0" fill="hold" nodeType="withEffect">
                                  <p:stCondLst>
                                    <p:cond delay="0"/>
                                  </p:stCondLst>
                                  <p:childTnLst>
                                    <p:animMotion origin="layout" path="M -0.82639 -0.09838 C -0.82604 -0.16828 -0.8257 -0.23819 -0.82535 -0.3081 L -0.3691 -0.3081 L -0.36788 -0.25926 L -0.40469 -0.25926 C -0.40434 -0.12801 -0.40382 0.00324 -0.40347 0.13449 L -0.43229 0.13449 L -0.43108 0.18982 L 0.0816 0.18982 L 0.0816 -0.01713 L 0.05625 -0.08611 L -0.07587 -0.08611 " pathEditMode="relative" ptsTypes="AAAAAAAAAAAA">
                                      <p:cBhvr>
                                        <p:cTn id="169" dur="23000" fill="hold"/>
                                        <p:tgtEl>
                                          <p:spTgt spid="50"/>
                                        </p:tgtEl>
                                        <p:attrNameLst>
                                          <p:attrName>ppt_x</p:attrName>
                                          <p:attrName>ppt_y</p:attrName>
                                        </p:attrNameLst>
                                      </p:cBhvr>
                                    </p:animMotion>
                                  </p:childTnLst>
                                </p:cTn>
                              </p:par>
                              <p:par>
                                <p:cTn id="170" presetID="0" presetClass="path" presetSubtype="0" fill="hold" nodeType="withEffect">
                                  <p:stCondLst>
                                    <p:cond delay="0"/>
                                  </p:stCondLst>
                                  <p:childTnLst>
                                    <p:animMotion origin="layout" path="M -0.78282 -0.04444 C -0.78316 -0.13079 -0.78351 -0.21713 -0.78386 -0.30324 L -0.32761 -0.30185 L -0.32639 -0.2544 L -0.36441 -0.2544 L -0.36216 0.13935 L -0.3908 0.13935 L -0.3908 0.19468 L 0.12309 0.19468 L 0.12309 -0.01227 L 0.09652 -0.08125 L 0.00694 -0.08125 " pathEditMode="relative" ptsTypes="AAAAAAAAAAAA">
                                      <p:cBhvr>
                                        <p:cTn id="171" dur="23000" fill="hold"/>
                                        <p:tgtEl>
                                          <p:spTgt spid="49"/>
                                        </p:tgtEl>
                                        <p:attrNameLst>
                                          <p:attrName>ppt_x</p:attrName>
                                          <p:attrName>ppt_y</p:attrName>
                                        </p:attrNameLst>
                                      </p:cBhvr>
                                    </p:animMotion>
                                  </p:childTnLst>
                                </p:cTn>
                              </p:par>
                              <p:par>
                                <p:cTn id="172" presetID="0" presetClass="path" presetSubtype="0" fill="hold" nodeType="withEffect">
                                  <p:stCondLst>
                                    <p:cond delay="0"/>
                                  </p:stCondLst>
                                  <p:childTnLst>
                                    <p:animMotion origin="layout" path="M -0.74774 0.0037 L -0.74774 -0.30417 L -0.29271 -0.30417 L -0.29271 -0.25834 L -0.32951 -0.25672 C -0.32899 -0.12547 -0.32865 0.00578 -0.3283 0.13727 L -0.3559 0.13865 L -0.3559 0.19398 L 0.15799 0.19236 L 0.15799 -0.01297 L 0.13142 -0.08357 L 0.0809 -0.08357 " pathEditMode="relative" ptsTypes="AAAAAAAAAAAA">
                                      <p:cBhvr>
                                        <p:cTn id="173" dur="23000" fill="hold"/>
                                        <p:tgtEl>
                                          <p:spTgt spid="30"/>
                                        </p:tgtEl>
                                        <p:attrNameLst>
                                          <p:attrName>ppt_x</p:attrName>
                                          <p:attrName>ppt_y</p:attrName>
                                        </p:attrNameLst>
                                      </p:cBhvr>
                                    </p:animMotion>
                                  </p:childTnLst>
                                </p:cTn>
                              </p:par>
                              <p:par>
                                <p:cTn id="174" presetID="0" presetClass="path" presetSubtype="0" fill="hold" nodeType="withEffect">
                                  <p:stCondLst>
                                    <p:cond delay="0"/>
                                  </p:stCondLst>
                                  <p:childTnLst>
                                    <p:animMotion origin="layout" path="M -0.70903 0.05509 L -0.70903 -0.30324 L -0.25278 -0.30185 L -0.25278 -0.2544 L -0.28733 -0.25579 L -0.28733 0.14097 L -0.31597 0.14097 L -0.31597 0.1963 L 0.19792 0.19468 L 0.19792 -0.01227 L 0.17135 -0.08125 L 0.15764 -0.08125 " pathEditMode="relative" ptsTypes="AAAAAAAAAAAA">
                                      <p:cBhvr>
                                        <p:cTn id="175" dur="23000" fill="hold"/>
                                        <p:tgtEl>
                                          <p:spTgt spid="29"/>
                                        </p:tgtEl>
                                        <p:attrNameLst>
                                          <p:attrName>ppt_x</p:attrName>
                                          <p:attrName>ppt_y</p:attrName>
                                        </p:attrNameLst>
                                      </p:cBhvr>
                                    </p:animMotion>
                                  </p:childTnLst>
                                </p:cTn>
                              </p:par>
                              <p:par>
                                <p:cTn id="176" presetID="1" presetClass="exit" presetSubtype="0" fill="hold" nodeType="withEffect">
                                  <p:stCondLst>
                                    <p:cond delay="0"/>
                                  </p:stCondLst>
                                  <p:childTnLst>
                                    <p:set>
                                      <p:cBhvr>
                                        <p:cTn id="177" dur="1" fill="hold">
                                          <p:stCondLst>
                                            <p:cond delay="0"/>
                                          </p:stCondLst>
                                        </p:cTn>
                                        <p:tgtEl>
                                          <p:spTgt spid="26"/>
                                        </p:tgtEl>
                                        <p:attrNameLst>
                                          <p:attrName>style.visibility</p:attrName>
                                        </p:attrNameLst>
                                      </p:cBhvr>
                                      <p:to>
                                        <p:strVal val="hidden"/>
                                      </p:to>
                                    </p:set>
                                  </p:childTnLst>
                                </p:cTn>
                              </p:par>
                              <p:par>
                                <p:cTn id="178" presetID="1" presetClass="entr" presetSubtype="0" fill="hold" grpId="1" nodeType="withEffect">
                                  <p:stCondLst>
                                    <p:cond delay="1250"/>
                                  </p:stCondLst>
                                  <p:childTnLst>
                                    <p:set>
                                      <p:cBhvr>
                                        <p:cTn id="179" dur="1" fill="hold">
                                          <p:stCondLst>
                                            <p:cond delay="0"/>
                                          </p:stCondLst>
                                        </p:cTn>
                                        <p:tgtEl>
                                          <p:spTgt spid="225"/>
                                        </p:tgtEl>
                                        <p:attrNameLst>
                                          <p:attrName>style.visibility</p:attrName>
                                        </p:attrNameLst>
                                      </p:cBhvr>
                                      <p:to>
                                        <p:strVal val="visible"/>
                                      </p:to>
                                    </p:set>
                                  </p:childTnLst>
                                </p:cTn>
                              </p:par>
                              <p:par>
                                <p:cTn id="180" presetID="1" presetClass="entr" presetSubtype="0" fill="hold" grpId="1" nodeType="withEffect">
                                  <p:stCondLst>
                                    <p:cond delay="18000"/>
                                  </p:stCondLst>
                                  <p:childTnLst>
                                    <p:set>
                                      <p:cBhvr>
                                        <p:cTn id="181" dur="1" fill="hold">
                                          <p:stCondLst>
                                            <p:cond delay="0"/>
                                          </p:stCondLst>
                                        </p:cTn>
                                        <p:tgtEl>
                                          <p:spTgt spid="195"/>
                                        </p:tgtEl>
                                        <p:attrNameLst>
                                          <p:attrName>style.visibility</p:attrName>
                                        </p:attrNameLst>
                                      </p:cBhvr>
                                      <p:to>
                                        <p:strVal val="visible"/>
                                      </p:to>
                                    </p:set>
                                  </p:childTnLst>
                                </p:cTn>
                              </p:par>
                              <p:par>
                                <p:cTn id="182" presetID="8" presetClass="emph" presetSubtype="0" fill="hold" nodeType="withEffect">
                                  <p:stCondLst>
                                    <p:cond delay="1250"/>
                                  </p:stCondLst>
                                  <p:childTnLst>
                                    <p:animRot by="5400000">
                                      <p:cBhvr>
                                        <p:cTn id="183" dur="500" fill="hold"/>
                                        <p:tgtEl>
                                          <p:spTgt spid="7"/>
                                        </p:tgtEl>
                                        <p:attrNameLst>
                                          <p:attrName>r</p:attrName>
                                        </p:attrNameLst>
                                      </p:cBhvr>
                                    </p:animRot>
                                  </p:childTnLst>
                                </p:cTn>
                              </p:par>
                              <p:par>
                                <p:cTn id="184" presetID="8" presetClass="emph" presetSubtype="0" fill="hold" nodeType="withEffect">
                                  <p:stCondLst>
                                    <p:cond delay="6250"/>
                                  </p:stCondLst>
                                  <p:childTnLst>
                                    <p:animRot by="5400000">
                                      <p:cBhvr>
                                        <p:cTn id="185" dur="500" fill="hold"/>
                                        <p:tgtEl>
                                          <p:spTgt spid="7"/>
                                        </p:tgtEl>
                                        <p:attrNameLst>
                                          <p:attrName>r</p:attrName>
                                        </p:attrNameLst>
                                      </p:cBhvr>
                                    </p:animRot>
                                  </p:childTnLst>
                                </p:cTn>
                              </p:par>
                              <p:par>
                                <p:cTn id="186" presetID="8" presetClass="emph" presetSubtype="0" fill="hold" nodeType="withEffect">
                                  <p:stCondLst>
                                    <p:cond delay="12000"/>
                                  </p:stCondLst>
                                  <p:childTnLst>
                                    <p:animRot by="-5400000">
                                      <p:cBhvr>
                                        <p:cTn id="187" dur="500" fill="hold"/>
                                        <p:tgtEl>
                                          <p:spTgt spid="7"/>
                                        </p:tgtEl>
                                        <p:attrNameLst>
                                          <p:attrName>r</p:attrName>
                                        </p:attrNameLst>
                                      </p:cBhvr>
                                    </p:animRot>
                                  </p:childTnLst>
                                </p:cTn>
                              </p:par>
                              <p:par>
                                <p:cTn id="188" presetID="8" presetClass="emph" presetSubtype="0" fill="hold" nodeType="withEffect">
                                  <p:stCondLst>
                                    <p:cond delay="18000"/>
                                  </p:stCondLst>
                                  <p:childTnLst>
                                    <p:animRot by="-5400000">
                                      <p:cBhvr>
                                        <p:cTn id="189" dur="500" fill="hold"/>
                                        <p:tgtEl>
                                          <p:spTgt spid="7"/>
                                        </p:tgtEl>
                                        <p:attrNameLst>
                                          <p:attrName>r</p:attrName>
                                        </p:attrNameLst>
                                      </p:cBhvr>
                                    </p:animRot>
                                  </p:childTnLst>
                                </p:cTn>
                              </p:par>
                              <p:par>
                                <p:cTn id="190" presetID="8" presetClass="emph" presetSubtype="0" fill="hold" nodeType="withEffect">
                                  <p:stCondLst>
                                    <p:cond delay="21000"/>
                                  </p:stCondLst>
                                  <p:childTnLst>
                                    <p:animRot by="-5400000">
                                      <p:cBhvr>
                                        <p:cTn id="191" dur="500" fill="hold"/>
                                        <p:tgtEl>
                                          <p:spTgt spid="7"/>
                                        </p:tgtEl>
                                        <p:attrNameLst>
                                          <p:attrName>r</p:attrName>
                                        </p:attrNameLst>
                                      </p:cBhvr>
                                    </p:animRot>
                                  </p:childTnLst>
                                </p:cTn>
                              </p:par>
                              <p:par>
                                <p:cTn id="192" presetID="8" presetClass="emph" presetSubtype="0" fill="hold" nodeType="withEffect">
                                  <p:stCondLst>
                                    <p:cond delay="1750"/>
                                  </p:stCondLst>
                                  <p:childTnLst>
                                    <p:animRot by="5400000">
                                      <p:cBhvr>
                                        <p:cTn id="193" dur="500" fill="hold"/>
                                        <p:tgtEl>
                                          <p:spTgt spid="50"/>
                                        </p:tgtEl>
                                        <p:attrNameLst>
                                          <p:attrName>r</p:attrName>
                                        </p:attrNameLst>
                                      </p:cBhvr>
                                    </p:animRot>
                                  </p:childTnLst>
                                </p:cTn>
                              </p:par>
                              <p:par>
                                <p:cTn id="194" presetID="8" presetClass="emph" presetSubtype="0" fill="hold" nodeType="withEffect">
                                  <p:stCondLst>
                                    <p:cond delay="6750"/>
                                  </p:stCondLst>
                                  <p:childTnLst>
                                    <p:animRot by="5400000">
                                      <p:cBhvr>
                                        <p:cTn id="195" dur="500" fill="hold"/>
                                        <p:tgtEl>
                                          <p:spTgt spid="50"/>
                                        </p:tgtEl>
                                        <p:attrNameLst>
                                          <p:attrName>r</p:attrName>
                                        </p:attrNameLst>
                                      </p:cBhvr>
                                    </p:animRot>
                                  </p:childTnLst>
                                </p:cTn>
                              </p:par>
                              <p:par>
                                <p:cTn id="196" presetID="8" presetClass="emph" presetSubtype="0" fill="hold" nodeType="withEffect">
                                  <p:stCondLst>
                                    <p:cond delay="12500"/>
                                  </p:stCondLst>
                                  <p:childTnLst>
                                    <p:animRot by="-5400000">
                                      <p:cBhvr>
                                        <p:cTn id="197" dur="500" fill="hold"/>
                                        <p:tgtEl>
                                          <p:spTgt spid="50"/>
                                        </p:tgtEl>
                                        <p:attrNameLst>
                                          <p:attrName>r</p:attrName>
                                        </p:attrNameLst>
                                      </p:cBhvr>
                                    </p:animRot>
                                  </p:childTnLst>
                                </p:cTn>
                              </p:par>
                              <p:par>
                                <p:cTn id="198" presetID="8" presetClass="emph" presetSubtype="0" fill="hold" nodeType="withEffect">
                                  <p:stCondLst>
                                    <p:cond delay="18500"/>
                                  </p:stCondLst>
                                  <p:childTnLst>
                                    <p:animRot by="-5400000">
                                      <p:cBhvr>
                                        <p:cTn id="199" dur="500" fill="hold"/>
                                        <p:tgtEl>
                                          <p:spTgt spid="50"/>
                                        </p:tgtEl>
                                        <p:attrNameLst>
                                          <p:attrName>r</p:attrName>
                                        </p:attrNameLst>
                                      </p:cBhvr>
                                    </p:animRot>
                                  </p:childTnLst>
                                </p:cTn>
                              </p:par>
                              <p:par>
                                <p:cTn id="200" presetID="8" presetClass="emph" presetSubtype="0" fill="hold" nodeType="withEffect">
                                  <p:stCondLst>
                                    <p:cond delay="21500"/>
                                  </p:stCondLst>
                                  <p:childTnLst>
                                    <p:animRot by="-5400000">
                                      <p:cBhvr>
                                        <p:cTn id="201" dur="500" fill="hold"/>
                                        <p:tgtEl>
                                          <p:spTgt spid="50"/>
                                        </p:tgtEl>
                                        <p:attrNameLst>
                                          <p:attrName>r</p:attrName>
                                        </p:attrNameLst>
                                      </p:cBhvr>
                                    </p:animRot>
                                  </p:childTnLst>
                                </p:cTn>
                              </p:par>
                              <p:par>
                                <p:cTn id="202" presetID="8" presetClass="emph" presetSubtype="0" fill="hold" nodeType="withEffect">
                                  <p:stCondLst>
                                    <p:cond delay="2250"/>
                                  </p:stCondLst>
                                  <p:childTnLst>
                                    <p:animRot by="5400000">
                                      <p:cBhvr>
                                        <p:cTn id="203" dur="500" fill="hold"/>
                                        <p:tgtEl>
                                          <p:spTgt spid="49"/>
                                        </p:tgtEl>
                                        <p:attrNameLst>
                                          <p:attrName>r</p:attrName>
                                        </p:attrNameLst>
                                      </p:cBhvr>
                                    </p:animRot>
                                  </p:childTnLst>
                                </p:cTn>
                              </p:par>
                              <p:par>
                                <p:cTn id="204" presetID="8" presetClass="emph" presetSubtype="0" fill="hold" nodeType="withEffect">
                                  <p:stCondLst>
                                    <p:cond delay="7250"/>
                                  </p:stCondLst>
                                  <p:childTnLst>
                                    <p:animRot by="5400000">
                                      <p:cBhvr>
                                        <p:cTn id="205" dur="500" fill="hold"/>
                                        <p:tgtEl>
                                          <p:spTgt spid="49"/>
                                        </p:tgtEl>
                                        <p:attrNameLst>
                                          <p:attrName>r</p:attrName>
                                        </p:attrNameLst>
                                      </p:cBhvr>
                                    </p:animRot>
                                  </p:childTnLst>
                                </p:cTn>
                              </p:par>
                              <p:par>
                                <p:cTn id="206" presetID="8" presetClass="emph" presetSubtype="0" fill="hold" nodeType="withEffect">
                                  <p:stCondLst>
                                    <p:cond delay="13000"/>
                                  </p:stCondLst>
                                  <p:childTnLst>
                                    <p:animRot by="-5400000">
                                      <p:cBhvr>
                                        <p:cTn id="207" dur="500" fill="hold"/>
                                        <p:tgtEl>
                                          <p:spTgt spid="49"/>
                                        </p:tgtEl>
                                        <p:attrNameLst>
                                          <p:attrName>r</p:attrName>
                                        </p:attrNameLst>
                                      </p:cBhvr>
                                    </p:animRot>
                                  </p:childTnLst>
                                </p:cTn>
                              </p:par>
                              <p:par>
                                <p:cTn id="208" presetID="8" presetClass="emph" presetSubtype="0" fill="hold" nodeType="withEffect">
                                  <p:stCondLst>
                                    <p:cond delay="19000"/>
                                  </p:stCondLst>
                                  <p:childTnLst>
                                    <p:animRot by="-5400000">
                                      <p:cBhvr>
                                        <p:cTn id="209" dur="500" fill="hold"/>
                                        <p:tgtEl>
                                          <p:spTgt spid="49"/>
                                        </p:tgtEl>
                                        <p:attrNameLst>
                                          <p:attrName>r</p:attrName>
                                        </p:attrNameLst>
                                      </p:cBhvr>
                                    </p:animRot>
                                  </p:childTnLst>
                                </p:cTn>
                              </p:par>
                              <p:par>
                                <p:cTn id="210" presetID="8" presetClass="emph" presetSubtype="0" fill="hold" nodeType="withEffect">
                                  <p:stCondLst>
                                    <p:cond delay="22000"/>
                                  </p:stCondLst>
                                  <p:childTnLst>
                                    <p:animRot by="-5400000">
                                      <p:cBhvr>
                                        <p:cTn id="211" dur="500" fill="hold"/>
                                        <p:tgtEl>
                                          <p:spTgt spid="49"/>
                                        </p:tgtEl>
                                        <p:attrNameLst>
                                          <p:attrName>r</p:attrName>
                                        </p:attrNameLst>
                                      </p:cBhvr>
                                    </p:animRot>
                                  </p:childTnLst>
                                </p:cTn>
                              </p:par>
                              <p:par>
                                <p:cTn id="212" presetID="8" presetClass="emph" presetSubtype="0" fill="hold" nodeType="withEffect">
                                  <p:stCondLst>
                                    <p:cond delay="2750"/>
                                  </p:stCondLst>
                                  <p:childTnLst>
                                    <p:animRot by="5400000">
                                      <p:cBhvr>
                                        <p:cTn id="213" dur="500" fill="hold"/>
                                        <p:tgtEl>
                                          <p:spTgt spid="30"/>
                                        </p:tgtEl>
                                        <p:attrNameLst>
                                          <p:attrName>r</p:attrName>
                                        </p:attrNameLst>
                                      </p:cBhvr>
                                    </p:animRot>
                                  </p:childTnLst>
                                </p:cTn>
                              </p:par>
                              <p:par>
                                <p:cTn id="214" presetID="8" presetClass="emph" presetSubtype="0" fill="hold" nodeType="withEffect">
                                  <p:stCondLst>
                                    <p:cond delay="7750"/>
                                  </p:stCondLst>
                                  <p:childTnLst>
                                    <p:animRot by="5400000">
                                      <p:cBhvr>
                                        <p:cTn id="215" dur="500" fill="hold"/>
                                        <p:tgtEl>
                                          <p:spTgt spid="30"/>
                                        </p:tgtEl>
                                        <p:attrNameLst>
                                          <p:attrName>r</p:attrName>
                                        </p:attrNameLst>
                                      </p:cBhvr>
                                    </p:animRot>
                                  </p:childTnLst>
                                </p:cTn>
                              </p:par>
                              <p:par>
                                <p:cTn id="216" presetID="8" presetClass="emph" presetSubtype="0" fill="hold" nodeType="withEffect">
                                  <p:stCondLst>
                                    <p:cond delay="13500"/>
                                  </p:stCondLst>
                                  <p:childTnLst>
                                    <p:animRot by="-5400000">
                                      <p:cBhvr>
                                        <p:cTn id="217" dur="500" fill="hold"/>
                                        <p:tgtEl>
                                          <p:spTgt spid="30"/>
                                        </p:tgtEl>
                                        <p:attrNameLst>
                                          <p:attrName>r</p:attrName>
                                        </p:attrNameLst>
                                      </p:cBhvr>
                                    </p:animRot>
                                  </p:childTnLst>
                                </p:cTn>
                              </p:par>
                              <p:par>
                                <p:cTn id="218" presetID="8" presetClass="emph" presetSubtype="0" fill="hold" nodeType="withEffect">
                                  <p:stCondLst>
                                    <p:cond delay="19500"/>
                                  </p:stCondLst>
                                  <p:childTnLst>
                                    <p:animRot by="-5400000">
                                      <p:cBhvr>
                                        <p:cTn id="219" dur="500" fill="hold"/>
                                        <p:tgtEl>
                                          <p:spTgt spid="30"/>
                                        </p:tgtEl>
                                        <p:attrNameLst>
                                          <p:attrName>r</p:attrName>
                                        </p:attrNameLst>
                                      </p:cBhvr>
                                    </p:animRot>
                                  </p:childTnLst>
                                </p:cTn>
                              </p:par>
                              <p:par>
                                <p:cTn id="220" presetID="8" presetClass="emph" presetSubtype="0" fill="hold" nodeType="withEffect">
                                  <p:stCondLst>
                                    <p:cond delay="22500"/>
                                  </p:stCondLst>
                                  <p:childTnLst>
                                    <p:animRot by="-5400000">
                                      <p:cBhvr>
                                        <p:cTn id="221" dur="500" fill="hold"/>
                                        <p:tgtEl>
                                          <p:spTgt spid="30"/>
                                        </p:tgtEl>
                                        <p:attrNameLst>
                                          <p:attrName>r</p:attrName>
                                        </p:attrNameLst>
                                      </p:cBhvr>
                                    </p:animRot>
                                  </p:childTnLst>
                                </p:cTn>
                              </p:par>
                              <p:par>
                                <p:cTn id="222" presetID="8" presetClass="emph" presetSubtype="0" fill="hold" nodeType="withEffect">
                                  <p:stCondLst>
                                    <p:cond delay="3250"/>
                                  </p:stCondLst>
                                  <p:childTnLst>
                                    <p:animRot by="5400000">
                                      <p:cBhvr>
                                        <p:cTn id="223" dur="500" fill="hold"/>
                                        <p:tgtEl>
                                          <p:spTgt spid="29"/>
                                        </p:tgtEl>
                                        <p:attrNameLst>
                                          <p:attrName>r</p:attrName>
                                        </p:attrNameLst>
                                      </p:cBhvr>
                                    </p:animRot>
                                  </p:childTnLst>
                                </p:cTn>
                              </p:par>
                              <p:par>
                                <p:cTn id="224" presetID="8" presetClass="emph" presetSubtype="0" fill="hold" nodeType="withEffect">
                                  <p:stCondLst>
                                    <p:cond delay="8250"/>
                                  </p:stCondLst>
                                  <p:childTnLst>
                                    <p:animRot by="5400000">
                                      <p:cBhvr>
                                        <p:cTn id="225" dur="500" fill="hold"/>
                                        <p:tgtEl>
                                          <p:spTgt spid="29"/>
                                        </p:tgtEl>
                                        <p:attrNameLst>
                                          <p:attrName>r</p:attrName>
                                        </p:attrNameLst>
                                      </p:cBhvr>
                                    </p:animRot>
                                  </p:childTnLst>
                                </p:cTn>
                              </p:par>
                              <p:par>
                                <p:cTn id="226" presetID="8" presetClass="emph" presetSubtype="0" fill="hold" nodeType="withEffect">
                                  <p:stCondLst>
                                    <p:cond delay="14000"/>
                                  </p:stCondLst>
                                  <p:childTnLst>
                                    <p:animRot by="-5400000">
                                      <p:cBhvr>
                                        <p:cTn id="227" dur="500" fill="hold"/>
                                        <p:tgtEl>
                                          <p:spTgt spid="29"/>
                                        </p:tgtEl>
                                        <p:attrNameLst>
                                          <p:attrName>r</p:attrName>
                                        </p:attrNameLst>
                                      </p:cBhvr>
                                    </p:animRot>
                                  </p:childTnLst>
                                </p:cTn>
                              </p:par>
                              <p:par>
                                <p:cTn id="228" presetID="8" presetClass="emph" presetSubtype="0" fill="hold" nodeType="withEffect">
                                  <p:stCondLst>
                                    <p:cond delay="19750"/>
                                  </p:stCondLst>
                                  <p:childTnLst>
                                    <p:animRot by="-5400000">
                                      <p:cBhvr>
                                        <p:cTn id="229" dur="500" fill="hold"/>
                                        <p:tgtEl>
                                          <p:spTgt spid="29"/>
                                        </p:tgtEl>
                                        <p:attrNameLst>
                                          <p:attrName>r</p:attrName>
                                        </p:attrNameLst>
                                      </p:cBhvr>
                                    </p:animRot>
                                  </p:childTnLst>
                                </p:cTn>
                              </p:par>
                              <p:par>
                                <p:cTn id="230" presetID="8" presetClass="emph" presetSubtype="0" fill="hold" nodeType="withEffect">
                                  <p:stCondLst>
                                    <p:cond delay="22750"/>
                                  </p:stCondLst>
                                  <p:childTnLst>
                                    <p:animRot by="-5400000">
                                      <p:cBhvr>
                                        <p:cTn id="231" dur="500" fill="hold"/>
                                        <p:tgtEl>
                                          <p:spTgt spid="29"/>
                                        </p:tgtEl>
                                        <p:attrNameLst>
                                          <p:attrName>r</p:attrName>
                                        </p:attrNameLst>
                                      </p:cBhvr>
                                    </p:animRot>
                                  </p:childTnLst>
                                </p:cTn>
                              </p:par>
                              <p:par>
                                <p:cTn id="232" presetID="1" presetClass="exit" presetSubtype="0" fill="hold" grpId="0" nodeType="withEffect">
                                  <p:stCondLst>
                                    <p:cond delay="3250"/>
                                  </p:stCondLst>
                                  <p:childTnLst>
                                    <p:set>
                                      <p:cBhvr>
                                        <p:cTn id="233" dur="1" fill="hold">
                                          <p:stCondLst>
                                            <p:cond delay="0"/>
                                          </p:stCondLst>
                                        </p:cTn>
                                        <p:tgtEl>
                                          <p:spTgt spid="225"/>
                                        </p:tgtEl>
                                        <p:attrNameLst>
                                          <p:attrName>style.visibility</p:attrName>
                                        </p:attrNameLst>
                                      </p:cBhvr>
                                      <p:to>
                                        <p:strVal val="hidden"/>
                                      </p:to>
                                    </p:set>
                                  </p:childTnLst>
                                </p:cTn>
                              </p:par>
                              <p:par>
                                <p:cTn id="234" presetID="1" presetClass="exit" presetSubtype="0" fill="hold" grpId="1" nodeType="withEffect">
                                  <p:stCondLst>
                                    <p:cond delay="8250"/>
                                  </p:stCondLst>
                                  <p:childTnLst>
                                    <p:set>
                                      <p:cBhvr>
                                        <p:cTn id="235" dur="1" fill="hold">
                                          <p:stCondLst>
                                            <p:cond delay="0"/>
                                          </p:stCondLst>
                                        </p:cTn>
                                        <p:tgtEl>
                                          <p:spTgt spid="6"/>
                                        </p:tgtEl>
                                        <p:attrNameLst>
                                          <p:attrName>style.visibility</p:attrName>
                                        </p:attrNameLst>
                                      </p:cBhvr>
                                      <p:to>
                                        <p:strVal val="hidden"/>
                                      </p:to>
                                    </p:set>
                                  </p:childTnLst>
                                </p:cTn>
                              </p:par>
                              <p:par>
                                <p:cTn id="236" presetID="1" presetClass="exit" presetSubtype="0" fill="hold" grpId="1" nodeType="withEffect">
                                  <p:stCondLst>
                                    <p:cond delay="14750"/>
                                  </p:stCondLst>
                                  <p:childTnLst>
                                    <p:set>
                                      <p:cBhvr>
                                        <p:cTn id="237" dur="1" fill="hold">
                                          <p:stCondLst>
                                            <p:cond delay="0"/>
                                          </p:stCondLst>
                                        </p:cTn>
                                        <p:tgtEl>
                                          <p:spTgt spid="226"/>
                                        </p:tgtEl>
                                        <p:attrNameLst>
                                          <p:attrName>style.visibility</p:attrName>
                                        </p:attrNameLst>
                                      </p:cBhvr>
                                      <p:to>
                                        <p:strVal val="hidden"/>
                                      </p:to>
                                    </p:set>
                                  </p:childTnLst>
                                </p:cTn>
                              </p:par>
                              <p:par>
                                <p:cTn id="238" presetID="1" presetClass="exit" presetSubtype="0" fill="hold" grpId="0" nodeType="withEffect">
                                  <p:stCondLst>
                                    <p:cond delay="19750"/>
                                  </p:stCondLst>
                                  <p:childTnLst>
                                    <p:set>
                                      <p:cBhvr>
                                        <p:cTn id="239" dur="1" fill="hold">
                                          <p:stCondLst>
                                            <p:cond delay="0"/>
                                          </p:stCondLst>
                                        </p:cTn>
                                        <p:tgtEl>
                                          <p:spTgt spid="195"/>
                                        </p:tgtEl>
                                        <p:attrNameLst>
                                          <p:attrName>style.visibility</p:attrName>
                                        </p:attrNameLst>
                                      </p:cBhvr>
                                      <p:to>
                                        <p:strVal val="hidden"/>
                                      </p:to>
                                    </p:set>
                                  </p:childTnLst>
                                </p:cTn>
                              </p:par>
                            </p:childTnLst>
                          </p:cTn>
                        </p:par>
                      </p:childTnLst>
                    </p:cTn>
                  </p:par>
                  <p:par>
                    <p:cTn id="240" fill="hold">
                      <p:stCondLst>
                        <p:cond delay="indefinite"/>
                      </p:stCondLst>
                      <p:childTnLst>
                        <p:par>
                          <p:cTn id="241" fill="hold">
                            <p:stCondLst>
                              <p:cond delay="0"/>
                            </p:stCondLst>
                            <p:childTnLst>
                              <p:par>
                                <p:cTn id="242" presetID="1" presetClass="entr" presetSubtype="0" fill="hold" nodeType="clickEffect">
                                  <p:stCondLst>
                                    <p:cond delay="0"/>
                                  </p:stCondLst>
                                  <p:childTnLst>
                                    <p:set>
                                      <p:cBhvr>
                                        <p:cTn id="243" dur="1" fill="hold">
                                          <p:stCondLst>
                                            <p:cond delay="0"/>
                                          </p:stCondLst>
                                        </p:cTn>
                                        <p:tgtEl>
                                          <p:spTgt spid="8"/>
                                        </p:tgtEl>
                                        <p:attrNameLst>
                                          <p:attrName>style.visibility</p:attrName>
                                        </p:attrNameLst>
                                      </p:cBhvr>
                                      <p:to>
                                        <p:strVal val="visible"/>
                                      </p:to>
                                    </p:set>
                                  </p:childTnLst>
                                </p:cTn>
                              </p:par>
                              <p:par>
                                <p:cTn id="244" presetID="1" presetClass="entr" presetSubtype="0" fill="hold" nodeType="withEffect">
                                  <p:stCondLst>
                                    <p:cond delay="0"/>
                                  </p:stCondLst>
                                  <p:childTnLst>
                                    <p:set>
                                      <p:cBhvr>
                                        <p:cTn id="245" dur="1" fill="hold">
                                          <p:stCondLst>
                                            <p:cond delay="0"/>
                                          </p:stCondLst>
                                        </p:cTn>
                                        <p:tgtEl>
                                          <p:spTgt spid="20"/>
                                        </p:tgtEl>
                                        <p:attrNameLst>
                                          <p:attrName>style.visibility</p:attrName>
                                        </p:attrNameLst>
                                      </p:cBhvr>
                                      <p:to>
                                        <p:strVal val="visible"/>
                                      </p:to>
                                    </p:set>
                                  </p:childTnLst>
                                </p:cTn>
                              </p:par>
                              <p:par>
                                <p:cTn id="246" presetID="1" presetClass="entr" presetSubtype="0" fill="hold" nodeType="withEffect">
                                  <p:stCondLst>
                                    <p:cond delay="0"/>
                                  </p:stCondLst>
                                  <p:childTnLst>
                                    <p:set>
                                      <p:cBhvr>
                                        <p:cTn id="247" dur="1" fill="hold">
                                          <p:stCondLst>
                                            <p:cond delay="0"/>
                                          </p:stCondLst>
                                        </p:cTn>
                                        <p:tgtEl>
                                          <p:spTgt spid="22626"/>
                                        </p:tgtEl>
                                        <p:attrNameLst>
                                          <p:attrName>style.visibility</p:attrName>
                                        </p:attrNameLst>
                                      </p:cBhvr>
                                      <p:to>
                                        <p:strVal val="visible"/>
                                      </p:to>
                                    </p:set>
                                  </p:childTnLst>
                                </p:cTn>
                              </p:par>
                              <p:par>
                                <p:cTn id="248" presetID="1" presetClass="entr" presetSubtype="0" fill="hold" nodeType="withEffect">
                                  <p:stCondLst>
                                    <p:cond delay="0"/>
                                  </p:stCondLst>
                                  <p:childTnLst>
                                    <p:set>
                                      <p:cBhvr>
                                        <p:cTn id="249"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224" grpId="0" animBg="1"/>
      <p:bldP spid="224" grpId="1" animBg="1"/>
      <p:bldP spid="225" grpId="0" animBg="1"/>
      <p:bldP spid="225" grpId="1" animBg="1"/>
      <p:bldP spid="226" grpId="0" animBg="1"/>
      <p:bldP spid="226" grpId="1" animBg="1"/>
      <p:bldP spid="157" grpId="0" animBg="1"/>
      <p:bldP spid="157" grpId="1" animBg="1"/>
      <p:bldP spid="13" grpId="0"/>
      <p:bldP spid="13" grpId="1"/>
      <p:bldP spid="176" grpId="0"/>
      <p:bldP spid="176" grpId="1"/>
      <p:bldP spid="179" grpId="0"/>
      <p:bldP spid="179" grpId="1"/>
      <p:bldP spid="195" grpId="0" animBg="1"/>
      <p:bldP spid="19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90" name="Rectangle 72">
            <a:extLst>
              <a:ext uri="{FF2B5EF4-FFF2-40B4-BE49-F238E27FC236}">
                <a16:creationId xmlns:a16="http://schemas.microsoft.com/office/drawing/2014/main" id="{08E89D5E-1885-4160-AC77-CC471DD1D0D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3000" y="0"/>
            <a:ext cx="376675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a:sym typeface="Arial"/>
            </a:endParaRPr>
          </a:p>
        </p:txBody>
      </p:sp>
      <p:cxnSp>
        <p:nvCxnSpPr>
          <p:cNvPr id="19491" name="Straight Connector 74">
            <a:extLst>
              <a:ext uri="{FF2B5EF4-FFF2-40B4-BE49-F238E27FC236}">
                <a16:creationId xmlns:a16="http://schemas.microsoft.com/office/drawing/2014/main" id="{550D2BD1-98F9-412D-905B-3A843EF4078B}"/>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1762125" y="2971800"/>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D73498B4-C3DF-4E01-BF64-7C07283C2ACC}"/>
              </a:ext>
            </a:extLst>
          </p:cNvPr>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228338" y="76201"/>
            <a:ext cx="600462" cy="509981"/>
          </a:xfrm>
          <a:prstGeom prst="rect">
            <a:avLst/>
          </a:prstGeom>
        </p:spPr>
      </p:pic>
      <p:sp>
        <p:nvSpPr>
          <p:cNvPr id="19457" name="Rectangle 2"/>
          <p:cNvSpPr>
            <a:spLocks noGrp="1" noChangeArrowheads="1"/>
          </p:cNvSpPr>
          <p:nvPr>
            <p:ph type="title"/>
          </p:nvPr>
        </p:nvSpPr>
        <p:spPr>
          <a:xfrm>
            <a:off x="1909412" y="712269"/>
            <a:ext cx="2738936" cy="5502264"/>
          </a:xfrm>
        </p:spPr>
        <p:txBody>
          <a:bodyPr rtlCol="0">
            <a:normAutofit/>
          </a:bodyPr>
          <a:lstStyle/>
          <a:p>
            <a:pPr>
              <a:defRPr/>
            </a:pPr>
            <a:r>
              <a:rPr lang="en-GB" sz="3700" dirty="0">
                <a:solidFill>
                  <a:srgbClr val="FFFFFF"/>
                </a:solidFill>
                <a:latin typeface="Century Gothic" charset="0"/>
                <a:ea typeface="MS PGothic" charset="0"/>
                <a:cs typeface="MS PGothic" charset="0"/>
              </a:rPr>
              <a:t>Terminal Learning Objectives</a:t>
            </a:r>
            <a:endParaRPr lang="en-GB" sz="3700" dirty="0">
              <a:solidFill>
                <a:srgbClr val="FFFFFF"/>
              </a:solidFill>
              <a:latin typeface="+mj-lt"/>
              <a:ea typeface="MS PGothic" charset="0"/>
              <a:cs typeface="MS PGothic" charset="0"/>
            </a:endParaRPr>
          </a:p>
        </p:txBody>
      </p:sp>
      <p:graphicFrame>
        <p:nvGraphicFramePr>
          <p:cNvPr id="19492" name="Rectangle 3"/>
          <p:cNvGraphicFramePr>
            <a:graphicFrameLocks noGrp="1"/>
          </p:cNvGraphicFramePr>
          <p:nvPr>
            <p:ph idx="1"/>
            <p:extLst>
              <p:ext uri="{D42A27DB-BD31-4B8C-83A1-F6EECF244321}">
                <p14:modId xmlns:p14="http://schemas.microsoft.com/office/powerpoint/2010/main" val="1232886984"/>
              </p:ext>
            </p:extLst>
          </p:nvPr>
        </p:nvGraphicFramePr>
        <p:xfrm>
          <a:off x="5433021" y="642939"/>
          <a:ext cx="5093593" cy="557212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Slide Number Placeholder 1">
            <a:extLst>
              <a:ext uri="{FF2B5EF4-FFF2-40B4-BE49-F238E27FC236}">
                <a16:creationId xmlns:a16="http://schemas.microsoft.com/office/drawing/2014/main" id="{3CFE7B40-648F-4F5B-A98C-1050DD286A77}"/>
              </a:ext>
            </a:extLst>
          </p:cNvPr>
          <p:cNvSpPr>
            <a:spLocks noGrp="1"/>
          </p:cNvSpPr>
          <p:nvPr>
            <p:ph type="sldNum" sz="quarter" idx="14"/>
          </p:nvPr>
        </p:nvSpPr>
        <p:spPr/>
        <p:txBody>
          <a:bodyPr/>
          <a:lstStyle/>
          <a:p>
            <a:pPr>
              <a:defRPr/>
            </a:pPr>
            <a:fld id="{51360DE6-1F00-4D37-920B-8306E906ABB0}" type="slidenum">
              <a:rPr lang="en-US" altLang="ja-JP">
                <a:solidFill>
                  <a:prstClr val="black"/>
                </a:solidFill>
                <a:latin typeface="Calibri"/>
                <a:ea typeface="ＭＳ Ｐゴシック" panose="020B0600070205080204" pitchFamily="34" charset="-128"/>
                <a:cs typeface="Arial"/>
                <a:sym typeface="Arial"/>
              </a:rPr>
              <a:pPr>
                <a:defRPr/>
              </a:pPr>
              <a:t>3</a:t>
            </a:fld>
            <a:endParaRPr lang="en-US" altLang="ja-JP" dirty="0">
              <a:solidFill>
                <a:prstClr val="black"/>
              </a:solidFill>
              <a:latin typeface="Calibri"/>
              <a:ea typeface="ＭＳ Ｐゴシック" panose="020B0600070205080204" pitchFamily="34" charset="-128"/>
              <a:cs typeface="Arial"/>
              <a:sym typeface="Arial"/>
            </a:endParaRPr>
          </a:p>
        </p:txBody>
      </p:sp>
    </p:spTree>
    <p:extLst>
      <p:ext uri="{BB962C8B-B14F-4D97-AF65-F5344CB8AC3E}">
        <p14:creationId xmlns:p14="http://schemas.microsoft.com/office/powerpoint/2010/main" val="283587193"/>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09B19225-FECF-4DDE-8C03-48053113A2DA}"/>
              </a:ext>
            </a:extLst>
          </p:cNvPr>
          <p:cNvSpPr>
            <a:spLocks noChangeArrowheads="1"/>
          </p:cNvSpPr>
          <p:nvPr/>
        </p:nvSpPr>
        <p:spPr bwMode="auto">
          <a:xfrm>
            <a:off x="1524000" y="0"/>
            <a:ext cx="9144000" cy="6884988"/>
          </a:xfrm>
          <a:prstGeom prst="rect">
            <a:avLst/>
          </a:prstGeom>
          <a:solidFill>
            <a:srgbClr val="C7AD4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200">
              <a:solidFill>
                <a:srgbClr val="FF0000"/>
              </a:solidFill>
              <a:ea typeface="ＭＳ Ｐゴシック" panose="020B0600070205080204" pitchFamily="34" charset="-128"/>
            </a:endParaRPr>
          </a:p>
        </p:txBody>
      </p:sp>
      <p:sp>
        <p:nvSpPr>
          <p:cNvPr id="74755" name="Rectangle 5">
            <a:extLst>
              <a:ext uri="{FF2B5EF4-FFF2-40B4-BE49-F238E27FC236}">
                <a16:creationId xmlns:a16="http://schemas.microsoft.com/office/drawing/2014/main" id="{CA63F30E-79BE-49BC-9E28-C7C11FB1D022}"/>
              </a:ext>
            </a:extLst>
          </p:cNvPr>
          <p:cNvSpPr>
            <a:spLocks noChangeArrowheads="1"/>
          </p:cNvSpPr>
          <p:nvPr/>
        </p:nvSpPr>
        <p:spPr bwMode="auto">
          <a:xfrm rot="5400000">
            <a:off x="5894388" y="-1160462"/>
            <a:ext cx="403225" cy="9144000"/>
          </a:xfrm>
          <a:prstGeom prst="rect">
            <a:avLst/>
          </a:prstGeom>
          <a:solidFill>
            <a:srgbClr val="663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b="1">
                <a:solidFill>
                  <a:srgbClr val="FFFF00"/>
                </a:solidFill>
                <a:ea typeface="ＭＳ Ｐゴシック" panose="020B0600070205080204" pitchFamily="34" charset="-128"/>
                <a:cs typeface="Calibri" panose="020F0502020204030204" pitchFamily="34" charset="0"/>
              </a:rPr>
              <a:t>           </a:t>
            </a:r>
          </a:p>
        </p:txBody>
      </p:sp>
      <p:grpSp>
        <p:nvGrpSpPr>
          <p:cNvPr id="74756" name="Group 2">
            <a:extLst>
              <a:ext uri="{FF2B5EF4-FFF2-40B4-BE49-F238E27FC236}">
                <a16:creationId xmlns:a16="http://schemas.microsoft.com/office/drawing/2014/main" id="{EB9E70F4-2A3B-48FD-9523-474B5BC7CE85}"/>
              </a:ext>
            </a:extLst>
          </p:cNvPr>
          <p:cNvGrpSpPr>
            <a:grpSpLocks/>
          </p:cNvGrpSpPr>
          <p:nvPr/>
        </p:nvGrpSpPr>
        <p:grpSpPr bwMode="auto">
          <a:xfrm>
            <a:off x="9163050" y="3284539"/>
            <a:ext cx="1231900" cy="236537"/>
            <a:chOff x="6263640" y="4088063"/>
            <a:chExt cx="1643205" cy="314325"/>
          </a:xfrm>
        </p:grpSpPr>
        <p:pic>
          <p:nvPicPr>
            <p:cNvPr id="74955" name="Picture 13">
              <a:extLst>
                <a:ext uri="{FF2B5EF4-FFF2-40B4-BE49-F238E27FC236}">
                  <a16:creationId xmlns:a16="http://schemas.microsoft.com/office/drawing/2014/main" id="{70CE5F1C-AC30-48F6-A071-8E9F99D24C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3640" y="4088063"/>
              <a:ext cx="76200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956" name="Picture 13">
              <a:extLst>
                <a:ext uri="{FF2B5EF4-FFF2-40B4-BE49-F238E27FC236}">
                  <a16:creationId xmlns:a16="http://schemas.microsoft.com/office/drawing/2014/main" id="{CF60BD05-DC8D-4723-8E0E-888D8B1B6B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4845" y="4088063"/>
              <a:ext cx="76200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4757" name="TextBox 60">
            <a:extLst>
              <a:ext uri="{FF2B5EF4-FFF2-40B4-BE49-F238E27FC236}">
                <a16:creationId xmlns:a16="http://schemas.microsoft.com/office/drawing/2014/main" id="{B081A00D-3E97-407F-82E1-FD9944DE804C}"/>
              </a:ext>
            </a:extLst>
          </p:cNvPr>
          <p:cNvSpPr txBox="1">
            <a:spLocks noChangeArrowheads="1"/>
          </p:cNvSpPr>
          <p:nvPr/>
        </p:nvSpPr>
        <p:spPr bwMode="auto">
          <a:xfrm>
            <a:off x="3159126" y="3127376"/>
            <a:ext cx="587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2800" b="1">
                <a:solidFill>
                  <a:srgbClr val="FF0000"/>
                </a:solidFill>
                <a:ea typeface="ＭＳ Ｐゴシック" panose="020B0600070205080204" pitchFamily="34" charset="-128"/>
              </a:rPr>
              <a:t>VP</a:t>
            </a:r>
          </a:p>
        </p:txBody>
      </p:sp>
      <p:grpSp>
        <p:nvGrpSpPr>
          <p:cNvPr id="74758" name="Group 172">
            <a:extLst>
              <a:ext uri="{FF2B5EF4-FFF2-40B4-BE49-F238E27FC236}">
                <a16:creationId xmlns:a16="http://schemas.microsoft.com/office/drawing/2014/main" id="{6A9DE0E1-0B91-4E13-BA70-3753243A4596}"/>
              </a:ext>
            </a:extLst>
          </p:cNvPr>
          <p:cNvGrpSpPr>
            <a:grpSpLocks/>
          </p:cNvGrpSpPr>
          <p:nvPr/>
        </p:nvGrpSpPr>
        <p:grpSpPr bwMode="auto">
          <a:xfrm rot="3709948">
            <a:off x="6402388" y="5014913"/>
            <a:ext cx="1657350" cy="1943100"/>
            <a:chOff x="4368" y="1728"/>
            <a:chExt cx="1392" cy="1632"/>
          </a:xfrm>
        </p:grpSpPr>
        <p:grpSp>
          <p:nvGrpSpPr>
            <p:cNvPr id="74923" name="Group 173">
              <a:extLst>
                <a:ext uri="{FF2B5EF4-FFF2-40B4-BE49-F238E27FC236}">
                  <a16:creationId xmlns:a16="http://schemas.microsoft.com/office/drawing/2014/main" id="{8A16CFE5-3E33-4F92-9D1C-23AAB01BA1FD}"/>
                </a:ext>
              </a:extLst>
            </p:cNvPr>
            <p:cNvGrpSpPr>
              <a:grpSpLocks/>
            </p:cNvGrpSpPr>
            <p:nvPr/>
          </p:nvGrpSpPr>
          <p:grpSpPr bwMode="auto">
            <a:xfrm rot="4507976">
              <a:off x="4410" y="2502"/>
              <a:ext cx="720" cy="804"/>
              <a:chOff x="1610" y="1324"/>
              <a:chExt cx="720" cy="804"/>
            </a:xfrm>
          </p:grpSpPr>
          <p:sp>
            <p:nvSpPr>
              <p:cNvPr id="74948" name="plant">
                <a:extLst>
                  <a:ext uri="{FF2B5EF4-FFF2-40B4-BE49-F238E27FC236}">
                    <a16:creationId xmlns:a16="http://schemas.microsoft.com/office/drawing/2014/main" id="{0441F82B-0BDA-4C51-A9FC-3A790DD6C8CE}"/>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49" name="plant">
                <a:extLst>
                  <a:ext uri="{FF2B5EF4-FFF2-40B4-BE49-F238E27FC236}">
                    <a16:creationId xmlns:a16="http://schemas.microsoft.com/office/drawing/2014/main" id="{6B45DD11-B9B9-4070-A97B-EB944C4FAF06}"/>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50" name="plant">
                <a:extLst>
                  <a:ext uri="{FF2B5EF4-FFF2-40B4-BE49-F238E27FC236}">
                    <a16:creationId xmlns:a16="http://schemas.microsoft.com/office/drawing/2014/main" id="{7564B099-7490-497D-B3FB-C7E6B37728C9}"/>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51" name="plant">
                <a:extLst>
                  <a:ext uri="{FF2B5EF4-FFF2-40B4-BE49-F238E27FC236}">
                    <a16:creationId xmlns:a16="http://schemas.microsoft.com/office/drawing/2014/main" id="{EC378170-C6C3-47A1-8C4E-C34EDA506C4F}"/>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52" name="plant">
                <a:extLst>
                  <a:ext uri="{FF2B5EF4-FFF2-40B4-BE49-F238E27FC236}">
                    <a16:creationId xmlns:a16="http://schemas.microsoft.com/office/drawing/2014/main" id="{519F6CA9-F8BD-4244-B752-D0216BCCEC22}"/>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53" name="plant">
                <a:extLst>
                  <a:ext uri="{FF2B5EF4-FFF2-40B4-BE49-F238E27FC236}">
                    <a16:creationId xmlns:a16="http://schemas.microsoft.com/office/drawing/2014/main" id="{7A863712-7983-4A14-B956-FB471798BFE9}"/>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54" name="plant">
                <a:extLst>
                  <a:ext uri="{FF2B5EF4-FFF2-40B4-BE49-F238E27FC236}">
                    <a16:creationId xmlns:a16="http://schemas.microsoft.com/office/drawing/2014/main" id="{DCF4495A-0D53-426F-A6A8-993EBE219782}"/>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74924" name="Group 181">
              <a:extLst>
                <a:ext uri="{FF2B5EF4-FFF2-40B4-BE49-F238E27FC236}">
                  <a16:creationId xmlns:a16="http://schemas.microsoft.com/office/drawing/2014/main" id="{5CDC6259-25CB-48D3-8DEE-1E986832E5AF}"/>
                </a:ext>
              </a:extLst>
            </p:cNvPr>
            <p:cNvGrpSpPr>
              <a:grpSpLocks/>
            </p:cNvGrpSpPr>
            <p:nvPr/>
          </p:nvGrpSpPr>
          <p:grpSpPr bwMode="auto">
            <a:xfrm rot="4293903">
              <a:off x="4842" y="1686"/>
              <a:ext cx="720" cy="804"/>
              <a:chOff x="1610" y="1324"/>
              <a:chExt cx="720" cy="804"/>
            </a:xfrm>
          </p:grpSpPr>
          <p:sp>
            <p:nvSpPr>
              <p:cNvPr id="74941" name="plant">
                <a:extLst>
                  <a:ext uri="{FF2B5EF4-FFF2-40B4-BE49-F238E27FC236}">
                    <a16:creationId xmlns:a16="http://schemas.microsoft.com/office/drawing/2014/main" id="{8DFD1D2A-E1CB-41D0-B2BD-81CE7C77AC59}"/>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42" name="plant">
                <a:extLst>
                  <a:ext uri="{FF2B5EF4-FFF2-40B4-BE49-F238E27FC236}">
                    <a16:creationId xmlns:a16="http://schemas.microsoft.com/office/drawing/2014/main" id="{E0480AC7-512C-45B2-90D6-B63CAA968CD7}"/>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43" name="plant">
                <a:extLst>
                  <a:ext uri="{FF2B5EF4-FFF2-40B4-BE49-F238E27FC236}">
                    <a16:creationId xmlns:a16="http://schemas.microsoft.com/office/drawing/2014/main" id="{A438083E-2E9F-4166-AC57-28D8EF12FA79}"/>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44" name="plant">
                <a:extLst>
                  <a:ext uri="{FF2B5EF4-FFF2-40B4-BE49-F238E27FC236}">
                    <a16:creationId xmlns:a16="http://schemas.microsoft.com/office/drawing/2014/main" id="{6ACFC268-88C4-479C-8932-FD8DB8A35A51}"/>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45" name="plant">
                <a:extLst>
                  <a:ext uri="{FF2B5EF4-FFF2-40B4-BE49-F238E27FC236}">
                    <a16:creationId xmlns:a16="http://schemas.microsoft.com/office/drawing/2014/main" id="{7698D9BE-82D5-480A-9BC3-3A0FC8EC3EFF}"/>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46" name="plant">
                <a:extLst>
                  <a:ext uri="{FF2B5EF4-FFF2-40B4-BE49-F238E27FC236}">
                    <a16:creationId xmlns:a16="http://schemas.microsoft.com/office/drawing/2014/main" id="{7BD41BAA-BFDF-4939-B7D2-A16C139D70E9}"/>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47" name="plant">
                <a:extLst>
                  <a:ext uri="{FF2B5EF4-FFF2-40B4-BE49-F238E27FC236}">
                    <a16:creationId xmlns:a16="http://schemas.microsoft.com/office/drawing/2014/main" id="{2AF2285C-A86A-4AEB-B765-B09ACB48777D}"/>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74925" name="Group 189">
              <a:extLst>
                <a:ext uri="{FF2B5EF4-FFF2-40B4-BE49-F238E27FC236}">
                  <a16:creationId xmlns:a16="http://schemas.microsoft.com/office/drawing/2014/main" id="{3800BDD6-3D26-4781-9B87-2841CA31D63A}"/>
                </a:ext>
              </a:extLst>
            </p:cNvPr>
            <p:cNvGrpSpPr>
              <a:grpSpLocks/>
            </p:cNvGrpSpPr>
            <p:nvPr/>
          </p:nvGrpSpPr>
          <p:grpSpPr bwMode="auto">
            <a:xfrm rot="4387757">
              <a:off x="4554" y="2598"/>
              <a:ext cx="720" cy="804"/>
              <a:chOff x="1610" y="1324"/>
              <a:chExt cx="720" cy="804"/>
            </a:xfrm>
          </p:grpSpPr>
          <p:sp>
            <p:nvSpPr>
              <p:cNvPr id="74934" name="plant">
                <a:extLst>
                  <a:ext uri="{FF2B5EF4-FFF2-40B4-BE49-F238E27FC236}">
                    <a16:creationId xmlns:a16="http://schemas.microsoft.com/office/drawing/2014/main" id="{B418F02C-C6C4-42E8-9C3D-6B2792FBB61D}"/>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35" name="plant">
                <a:extLst>
                  <a:ext uri="{FF2B5EF4-FFF2-40B4-BE49-F238E27FC236}">
                    <a16:creationId xmlns:a16="http://schemas.microsoft.com/office/drawing/2014/main" id="{5D2B0F7F-F033-4F04-A4BC-4A5D7BC63F75}"/>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36" name="plant">
                <a:extLst>
                  <a:ext uri="{FF2B5EF4-FFF2-40B4-BE49-F238E27FC236}">
                    <a16:creationId xmlns:a16="http://schemas.microsoft.com/office/drawing/2014/main" id="{3CC868FC-FB36-48A8-9030-76C1B7EBE60E}"/>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37" name="plant">
                <a:extLst>
                  <a:ext uri="{FF2B5EF4-FFF2-40B4-BE49-F238E27FC236}">
                    <a16:creationId xmlns:a16="http://schemas.microsoft.com/office/drawing/2014/main" id="{3048DEB3-B108-468B-A91F-C82C0F7AB84D}"/>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38" name="plant">
                <a:extLst>
                  <a:ext uri="{FF2B5EF4-FFF2-40B4-BE49-F238E27FC236}">
                    <a16:creationId xmlns:a16="http://schemas.microsoft.com/office/drawing/2014/main" id="{90F795DB-82C8-4AF7-AE55-F69CE773AC0C}"/>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39" name="plant">
                <a:extLst>
                  <a:ext uri="{FF2B5EF4-FFF2-40B4-BE49-F238E27FC236}">
                    <a16:creationId xmlns:a16="http://schemas.microsoft.com/office/drawing/2014/main" id="{82567F66-7AB6-430E-9941-693294EB11D8}"/>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40" name="plant">
                <a:extLst>
                  <a:ext uri="{FF2B5EF4-FFF2-40B4-BE49-F238E27FC236}">
                    <a16:creationId xmlns:a16="http://schemas.microsoft.com/office/drawing/2014/main" id="{ECA8641D-BFC2-4FFC-8B38-8A4D3C7E8AFF}"/>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74926" name="Group 197">
              <a:extLst>
                <a:ext uri="{FF2B5EF4-FFF2-40B4-BE49-F238E27FC236}">
                  <a16:creationId xmlns:a16="http://schemas.microsoft.com/office/drawing/2014/main" id="{D66BC6A4-88FA-44E5-BF36-FC1506DC22EA}"/>
                </a:ext>
              </a:extLst>
            </p:cNvPr>
            <p:cNvGrpSpPr>
              <a:grpSpLocks/>
            </p:cNvGrpSpPr>
            <p:nvPr/>
          </p:nvGrpSpPr>
          <p:grpSpPr bwMode="auto">
            <a:xfrm rot="4348036">
              <a:off x="4998" y="1782"/>
              <a:ext cx="720" cy="804"/>
              <a:chOff x="1610" y="1324"/>
              <a:chExt cx="720" cy="804"/>
            </a:xfrm>
          </p:grpSpPr>
          <p:sp>
            <p:nvSpPr>
              <p:cNvPr id="74927" name="plant">
                <a:extLst>
                  <a:ext uri="{FF2B5EF4-FFF2-40B4-BE49-F238E27FC236}">
                    <a16:creationId xmlns:a16="http://schemas.microsoft.com/office/drawing/2014/main" id="{160E7B13-A065-4AC1-AA8D-8C90DCE150E8}"/>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28" name="plant">
                <a:extLst>
                  <a:ext uri="{FF2B5EF4-FFF2-40B4-BE49-F238E27FC236}">
                    <a16:creationId xmlns:a16="http://schemas.microsoft.com/office/drawing/2014/main" id="{B930B0C6-7216-4774-AB17-B5F35C58A8CA}"/>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29" name="plant">
                <a:extLst>
                  <a:ext uri="{FF2B5EF4-FFF2-40B4-BE49-F238E27FC236}">
                    <a16:creationId xmlns:a16="http://schemas.microsoft.com/office/drawing/2014/main" id="{289EA1BC-76FF-44A7-90D7-6AEE6ABA37FE}"/>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30" name="plant">
                <a:extLst>
                  <a:ext uri="{FF2B5EF4-FFF2-40B4-BE49-F238E27FC236}">
                    <a16:creationId xmlns:a16="http://schemas.microsoft.com/office/drawing/2014/main" id="{90D4B20F-CBF3-4500-AFFD-6C636113F633}"/>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31" name="plant">
                <a:extLst>
                  <a:ext uri="{FF2B5EF4-FFF2-40B4-BE49-F238E27FC236}">
                    <a16:creationId xmlns:a16="http://schemas.microsoft.com/office/drawing/2014/main" id="{6FD15BF0-B19A-48DE-B17A-6A5A94085CEE}"/>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32" name="plant">
                <a:extLst>
                  <a:ext uri="{FF2B5EF4-FFF2-40B4-BE49-F238E27FC236}">
                    <a16:creationId xmlns:a16="http://schemas.microsoft.com/office/drawing/2014/main" id="{51CEFB56-48DD-402A-A7EB-9E45EBA86CD4}"/>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33" name="plant">
                <a:extLst>
                  <a:ext uri="{FF2B5EF4-FFF2-40B4-BE49-F238E27FC236}">
                    <a16:creationId xmlns:a16="http://schemas.microsoft.com/office/drawing/2014/main" id="{018BE210-BEA3-4BBE-85E5-7EEE791B99DC}"/>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grpSp>
        <p:nvGrpSpPr>
          <p:cNvPr id="74759" name="Group 677">
            <a:extLst>
              <a:ext uri="{FF2B5EF4-FFF2-40B4-BE49-F238E27FC236}">
                <a16:creationId xmlns:a16="http://schemas.microsoft.com/office/drawing/2014/main" id="{6321EE60-2235-47AA-AE25-D6AF08627531}"/>
              </a:ext>
            </a:extLst>
          </p:cNvPr>
          <p:cNvGrpSpPr>
            <a:grpSpLocks/>
          </p:cNvGrpSpPr>
          <p:nvPr/>
        </p:nvGrpSpPr>
        <p:grpSpPr bwMode="auto">
          <a:xfrm rot="1340090">
            <a:off x="2573338" y="5649913"/>
            <a:ext cx="800100" cy="652462"/>
            <a:chOff x="3144" y="1187"/>
            <a:chExt cx="506" cy="404"/>
          </a:xfrm>
        </p:grpSpPr>
        <p:sp>
          <p:nvSpPr>
            <p:cNvPr id="74920" name="Rectangle 678">
              <a:extLst>
                <a:ext uri="{FF2B5EF4-FFF2-40B4-BE49-F238E27FC236}">
                  <a16:creationId xmlns:a16="http://schemas.microsoft.com/office/drawing/2014/main" id="{45B9A52D-9C9B-4144-A446-D3AA656E84D2}"/>
                </a:ext>
              </a:extLst>
            </p:cNvPr>
            <p:cNvSpPr>
              <a:spLocks noChangeArrowheads="1"/>
            </p:cNvSpPr>
            <p:nvPr/>
          </p:nvSpPr>
          <p:spPr bwMode="auto">
            <a:xfrm rot="-1339665">
              <a:off x="3133" y="1181"/>
              <a:ext cx="480" cy="336"/>
            </a:xfrm>
            <a:prstGeom prst="rect">
              <a:avLst/>
            </a:prstGeom>
            <a:noFill/>
            <a:ln w="76200">
              <a:solidFill>
                <a:srgbClr val="5A490A"/>
              </a:solidFill>
              <a:miter lim="800000"/>
              <a:headEnd/>
              <a:tailEnd/>
            </a:ln>
            <a:effectLst/>
            <a:extLst>
              <a:ext uri="{909E8E84-426E-40DD-AFC4-6F175D3DCCD1}">
                <a14:hiddenFill xmlns:a14="http://schemas.microsoft.com/office/drawing/2010/main">
                  <a:solidFill>
                    <a:srgbClr val="5A490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200">
                <a:solidFill>
                  <a:srgbClr val="FF0000"/>
                </a:solidFill>
                <a:ea typeface="ＭＳ Ｐゴシック" panose="020B0600070205080204" pitchFamily="34" charset="-128"/>
              </a:endParaRPr>
            </a:p>
          </p:txBody>
        </p:sp>
        <p:sp>
          <p:nvSpPr>
            <p:cNvPr id="74921" name="Rectangle 679">
              <a:extLst>
                <a:ext uri="{FF2B5EF4-FFF2-40B4-BE49-F238E27FC236}">
                  <a16:creationId xmlns:a16="http://schemas.microsoft.com/office/drawing/2014/main" id="{001B1167-9EE4-4A9E-9F56-8E9D03BE4451}"/>
                </a:ext>
              </a:extLst>
            </p:cNvPr>
            <p:cNvSpPr>
              <a:spLocks noChangeArrowheads="1"/>
            </p:cNvSpPr>
            <p:nvPr/>
          </p:nvSpPr>
          <p:spPr bwMode="auto">
            <a:xfrm rot="-1339665">
              <a:off x="3165" y="1285"/>
              <a:ext cx="58" cy="305"/>
            </a:xfrm>
            <a:prstGeom prst="rect">
              <a:avLst/>
            </a:prstGeom>
            <a:solidFill>
              <a:srgbClr val="5A490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200">
                <a:solidFill>
                  <a:srgbClr val="FF0000"/>
                </a:solidFill>
                <a:ea typeface="ＭＳ Ｐゴシック" panose="020B0600070205080204" pitchFamily="34" charset="-128"/>
              </a:endParaRPr>
            </a:p>
          </p:txBody>
        </p:sp>
        <p:sp>
          <p:nvSpPr>
            <p:cNvPr id="74922" name="Rectangle 680">
              <a:extLst>
                <a:ext uri="{FF2B5EF4-FFF2-40B4-BE49-F238E27FC236}">
                  <a16:creationId xmlns:a16="http://schemas.microsoft.com/office/drawing/2014/main" id="{8C2B62D2-3F22-4443-82CD-A31267EE43C7}"/>
                </a:ext>
              </a:extLst>
            </p:cNvPr>
            <p:cNvSpPr>
              <a:spLocks noChangeArrowheads="1"/>
            </p:cNvSpPr>
            <p:nvPr/>
          </p:nvSpPr>
          <p:spPr bwMode="auto">
            <a:xfrm rot="-1339665">
              <a:off x="3456" y="1346"/>
              <a:ext cx="194" cy="101"/>
            </a:xfrm>
            <a:prstGeom prst="rect">
              <a:avLst/>
            </a:prstGeom>
            <a:solidFill>
              <a:srgbClr val="5A490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200">
                <a:solidFill>
                  <a:srgbClr val="FF0000"/>
                </a:solidFill>
                <a:ea typeface="ＭＳ Ｐゴシック" panose="020B0600070205080204" pitchFamily="34" charset="-128"/>
              </a:endParaRPr>
            </a:p>
          </p:txBody>
        </p:sp>
      </p:grpSp>
      <p:sp>
        <p:nvSpPr>
          <p:cNvPr id="74760" name="Rectangle 684">
            <a:extLst>
              <a:ext uri="{FF2B5EF4-FFF2-40B4-BE49-F238E27FC236}">
                <a16:creationId xmlns:a16="http://schemas.microsoft.com/office/drawing/2014/main" id="{BB7083CB-CF7D-4A9D-A657-0492314E2E2C}"/>
              </a:ext>
            </a:extLst>
          </p:cNvPr>
          <p:cNvSpPr>
            <a:spLocks noChangeArrowheads="1"/>
          </p:cNvSpPr>
          <p:nvPr/>
        </p:nvSpPr>
        <p:spPr bwMode="auto">
          <a:xfrm rot="-1339665">
            <a:off x="1881188" y="6056314"/>
            <a:ext cx="508000" cy="236537"/>
          </a:xfrm>
          <a:prstGeom prst="rect">
            <a:avLst/>
          </a:prstGeom>
          <a:solidFill>
            <a:srgbClr val="5A490A"/>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200">
              <a:solidFill>
                <a:srgbClr val="FF0000"/>
              </a:solidFill>
              <a:ea typeface="ＭＳ Ｐゴシック" panose="020B0600070205080204" pitchFamily="34" charset="-128"/>
            </a:endParaRPr>
          </a:p>
        </p:txBody>
      </p:sp>
      <p:sp>
        <p:nvSpPr>
          <p:cNvPr id="74761" name="Rectangle 684">
            <a:extLst>
              <a:ext uri="{FF2B5EF4-FFF2-40B4-BE49-F238E27FC236}">
                <a16:creationId xmlns:a16="http://schemas.microsoft.com/office/drawing/2014/main" id="{504EED33-9CC3-424D-8556-6A375CE97216}"/>
              </a:ext>
            </a:extLst>
          </p:cNvPr>
          <p:cNvSpPr>
            <a:spLocks noChangeArrowheads="1"/>
          </p:cNvSpPr>
          <p:nvPr/>
        </p:nvSpPr>
        <p:spPr bwMode="auto">
          <a:xfrm>
            <a:off x="1790700" y="5594350"/>
            <a:ext cx="508000" cy="236538"/>
          </a:xfrm>
          <a:prstGeom prst="rect">
            <a:avLst/>
          </a:prstGeom>
          <a:solidFill>
            <a:srgbClr val="5A490A"/>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200">
              <a:solidFill>
                <a:srgbClr val="FF0000"/>
              </a:solidFill>
              <a:ea typeface="ＭＳ Ｐゴシック" panose="020B0600070205080204" pitchFamily="34" charset="-128"/>
            </a:endParaRPr>
          </a:p>
        </p:txBody>
      </p:sp>
      <p:sp>
        <p:nvSpPr>
          <p:cNvPr id="74762" name="Cloud">
            <a:extLst>
              <a:ext uri="{FF2B5EF4-FFF2-40B4-BE49-F238E27FC236}">
                <a16:creationId xmlns:a16="http://schemas.microsoft.com/office/drawing/2014/main" id="{F350C5FC-17C9-489C-82CF-D637C4270884}"/>
              </a:ext>
            </a:extLst>
          </p:cNvPr>
          <p:cNvSpPr>
            <a:spLocks noChangeAspect="1" noEditPoints="1" noChangeArrowheads="1"/>
          </p:cNvSpPr>
          <p:nvPr/>
        </p:nvSpPr>
        <p:spPr bwMode="auto">
          <a:xfrm rot="5400000">
            <a:off x="3803650" y="5291138"/>
            <a:ext cx="393700"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74763" name="Cloud">
            <a:extLst>
              <a:ext uri="{FF2B5EF4-FFF2-40B4-BE49-F238E27FC236}">
                <a16:creationId xmlns:a16="http://schemas.microsoft.com/office/drawing/2014/main" id="{F0731B05-B3DC-42EA-BEA1-E10B7C6D2076}"/>
              </a:ext>
            </a:extLst>
          </p:cNvPr>
          <p:cNvSpPr>
            <a:spLocks noChangeAspect="1" noEditPoints="1" noChangeArrowheads="1"/>
          </p:cNvSpPr>
          <p:nvPr/>
        </p:nvSpPr>
        <p:spPr bwMode="auto">
          <a:xfrm rot="5400000">
            <a:off x="1489075" y="4394200"/>
            <a:ext cx="393700"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74764" name="Cloud">
            <a:extLst>
              <a:ext uri="{FF2B5EF4-FFF2-40B4-BE49-F238E27FC236}">
                <a16:creationId xmlns:a16="http://schemas.microsoft.com/office/drawing/2014/main" id="{149842AC-2CEF-4D54-A69F-9C4A95F2281A}"/>
              </a:ext>
            </a:extLst>
          </p:cNvPr>
          <p:cNvSpPr>
            <a:spLocks noChangeAspect="1" noEditPoints="1" noChangeArrowheads="1"/>
          </p:cNvSpPr>
          <p:nvPr/>
        </p:nvSpPr>
        <p:spPr bwMode="auto">
          <a:xfrm rot="5400000">
            <a:off x="1543844" y="5128419"/>
            <a:ext cx="395288"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74769" name="Title 1">
            <a:extLst>
              <a:ext uri="{FF2B5EF4-FFF2-40B4-BE49-F238E27FC236}">
                <a16:creationId xmlns:a16="http://schemas.microsoft.com/office/drawing/2014/main" id="{709501FF-AF7F-491E-A1C7-9DF7B0EBF0B0}"/>
              </a:ext>
            </a:extLst>
          </p:cNvPr>
          <p:cNvSpPr>
            <a:spLocks/>
          </p:cNvSpPr>
          <p:nvPr/>
        </p:nvSpPr>
        <p:spPr bwMode="auto">
          <a:xfrm>
            <a:off x="2671764" y="68263"/>
            <a:ext cx="3940175" cy="114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3429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3429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3429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3429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ZA" altLang="en-US" sz="3600" b="1" dirty="0">
                <a:solidFill>
                  <a:srgbClr val="632523"/>
                </a:solidFill>
                <a:cs typeface="Calibri" panose="020F0502020204030204" pitchFamily="34" charset="0"/>
              </a:rPr>
              <a:t>Phase 3 – Isolation with 2 VPs</a:t>
            </a:r>
            <a:endParaRPr lang="en-US" altLang="en-US" sz="3600" b="1" dirty="0">
              <a:solidFill>
                <a:srgbClr val="632523"/>
              </a:solidFill>
            </a:endParaRPr>
          </a:p>
        </p:txBody>
      </p:sp>
      <p:grpSp>
        <p:nvGrpSpPr>
          <p:cNvPr id="74770" name="Group 172">
            <a:extLst>
              <a:ext uri="{FF2B5EF4-FFF2-40B4-BE49-F238E27FC236}">
                <a16:creationId xmlns:a16="http://schemas.microsoft.com/office/drawing/2014/main" id="{5274A002-B299-44CD-BFFF-22C7ABFA7D6E}"/>
              </a:ext>
            </a:extLst>
          </p:cNvPr>
          <p:cNvGrpSpPr>
            <a:grpSpLocks/>
          </p:cNvGrpSpPr>
          <p:nvPr/>
        </p:nvGrpSpPr>
        <p:grpSpPr bwMode="auto">
          <a:xfrm rot="3705946">
            <a:off x="4164013" y="4986338"/>
            <a:ext cx="1657350" cy="1943100"/>
            <a:chOff x="4368" y="1728"/>
            <a:chExt cx="1392" cy="1632"/>
          </a:xfrm>
        </p:grpSpPr>
        <p:grpSp>
          <p:nvGrpSpPr>
            <p:cNvPr id="74888" name="Group 173">
              <a:extLst>
                <a:ext uri="{FF2B5EF4-FFF2-40B4-BE49-F238E27FC236}">
                  <a16:creationId xmlns:a16="http://schemas.microsoft.com/office/drawing/2014/main" id="{CBB8B9E6-EF2B-4410-8AEE-8E98DF265AA3}"/>
                </a:ext>
              </a:extLst>
            </p:cNvPr>
            <p:cNvGrpSpPr>
              <a:grpSpLocks/>
            </p:cNvGrpSpPr>
            <p:nvPr/>
          </p:nvGrpSpPr>
          <p:grpSpPr bwMode="auto">
            <a:xfrm rot="4507976">
              <a:off x="4410" y="2502"/>
              <a:ext cx="720" cy="804"/>
              <a:chOff x="1610" y="1324"/>
              <a:chExt cx="720" cy="804"/>
            </a:xfrm>
          </p:grpSpPr>
          <p:sp>
            <p:nvSpPr>
              <p:cNvPr id="74913" name="plant">
                <a:extLst>
                  <a:ext uri="{FF2B5EF4-FFF2-40B4-BE49-F238E27FC236}">
                    <a16:creationId xmlns:a16="http://schemas.microsoft.com/office/drawing/2014/main" id="{32F87160-ED80-47C9-BAC0-279DA318DFDE}"/>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14" name="plant">
                <a:extLst>
                  <a:ext uri="{FF2B5EF4-FFF2-40B4-BE49-F238E27FC236}">
                    <a16:creationId xmlns:a16="http://schemas.microsoft.com/office/drawing/2014/main" id="{41C25507-117E-42E6-A902-44A2DB6E9013}"/>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15" name="plant">
                <a:extLst>
                  <a:ext uri="{FF2B5EF4-FFF2-40B4-BE49-F238E27FC236}">
                    <a16:creationId xmlns:a16="http://schemas.microsoft.com/office/drawing/2014/main" id="{2D595DD8-4631-4E3C-ADCE-DE852855E277}"/>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16" name="plant">
                <a:extLst>
                  <a:ext uri="{FF2B5EF4-FFF2-40B4-BE49-F238E27FC236}">
                    <a16:creationId xmlns:a16="http://schemas.microsoft.com/office/drawing/2014/main" id="{E4CCC8FA-1FCC-4A7B-AB03-B25BD3BC7755}"/>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17" name="plant">
                <a:extLst>
                  <a:ext uri="{FF2B5EF4-FFF2-40B4-BE49-F238E27FC236}">
                    <a16:creationId xmlns:a16="http://schemas.microsoft.com/office/drawing/2014/main" id="{E93CEBC9-3462-4C90-907B-9E630698A35E}"/>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18" name="plant">
                <a:extLst>
                  <a:ext uri="{FF2B5EF4-FFF2-40B4-BE49-F238E27FC236}">
                    <a16:creationId xmlns:a16="http://schemas.microsoft.com/office/drawing/2014/main" id="{F5696477-5028-4EF7-816F-93883AF19255}"/>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19" name="plant">
                <a:extLst>
                  <a:ext uri="{FF2B5EF4-FFF2-40B4-BE49-F238E27FC236}">
                    <a16:creationId xmlns:a16="http://schemas.microsoft.com/office/drawing/2014/main" id="{A8DA68D9-33A4-41A3-97D9-1DA490A52F33}"/>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74889" name="Group 181">
              <a:extLst>
                <a:ext uri="{FF2B5EF4-FFF2-40B4-BE49-F238E27FC236}">
                  <a16:creationId xmlns:a16="http://schemas.microsoft.com/office/drawing/2014/main" id="{F7F2192A-FF0C-4E08-8426-66AD5277DEC5}"/>
                </a:ext>
              </a:extLst>
            </p:cNvPr>
            <p:cNvGrpSpPr>
              <a:grpSpLocks/>
            </p:cNvGrpSpPr>
            <p:nvPr/>
          </p:nvGrpSpPr>
          <p:grpSpPr bwMode="auto">
            <a:xfrm rot="4293903">
              <a:off x="4842" y="1686"/>
              <a:ext cx="720" cy="804"/>
              <a:chOff x="1610" y="1324"/>
              <a:chExt cx="720" cy="804"/>
            </a:xfrm>
          </p:grpSpPr>
          <p:sp>
            <p:nvSpPr>
              <p:cNvPr id="74906" name="plant">
                <a:extLst>
                  <a:ext uri="{FF2B5EF4-FFF2-40B4-BE49-F238E27FC236}">
                    <a16:creationId xmlns:a16="http://schemas.microsoft.com/office/drawing/2014/main" id="{6F522684-9375-45E3-B245-4EB5BF7C078A}"/>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07" name="plant">
                <a:extLst>
                  <a:ext uri="{FF2B5EF4-FFF2-40B4-BE49-F238E27FC236}">
                    <a16:creationId xmlns:a16="http://schemas.microsoft.com/office/drawing/2014/main" id="{647425BC-293E-480B-AE20-652FF01061FF}"/>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08" name="plant">
                <a:extLst>
                  <a:ext uri="{FF2B5EF4-FFF2-40B4-BE49-F238E27FC236}">
                    <a16:creationId xmlns:a16="http://schemas.microsoft.com/office/drawing/2014/main" id="{88769796-8461-48CE-BA61-E18A48CC2B40}"/>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09" name="plant">
                <a:extLst>
                  <a:ext uri="{FF2B5EF4-FFF2-40B4-BE49-F238E27FC236}">
                    <a16:creationId xmlns:a16="http://schemas.microsoft.com/office/drawing/2014/main" id="{F031B347-C620-4C69-99DB-B085CA8698FC}"/>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10" name="plant">
                <a:extLst>
                  <a:ext uri="{FF2B5EF4-FFF2-40B4-BE49-F238E27FC236}">
                    <a16:creationId xmlns:a16="http://schemas.microsoft.com/office/drawing/2014/main" id="{B907DE2F-4BC3-426A-B448-0668B4A3B86B}"/>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11" name="plant">
                <a:extLst>
                  <a:ext uri="{FF2B5EF4-FFF2-40B4-BE49-F238E27FC236}">
                    <a16:creationId xmlns:a16="http://schemas.microsoft.com/office/drawing/2014/main" id="{5997060A-0F68-426F-B76E-C0EF591C77EB}"/>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12" name="plant">
                <a:extLst>
                  <a:ext uri="{FF2B5EF4-FFF2-40B4-BE49-F238E27FC236}">
                    <a16:creationId xmlns:a16="http://schemas.microsoft.com/office/drawing/2014/main" id="{0C885815-8017-4E62-BF3A-D8A6AD4CFDD0}"/>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74890" name="Group 189">
              <a:extLst>
                <a:ext uri="{FF2B5EF4-FFF2-40B4-BE49-F238E27FC236}">
                  <a16:creationId xmlns:a16="http://schemas.microsoft.com/office/drawing/2014/main" id="{131B185C-92F2-44EE-A045-D7F6F1EBCCFF}"/>
                </a:ext>
              </a:extLst>
            </p:cNvPr>
            <p:cNvGrpSpPr>
              <a:grpSpLocks/>
            </p:cNvGrpSpPr>
            <p:nvPr/>
          </p:nvGrpSpPr>
          <p:grpSpPr bwMode="auto">
            <a:xfrm rot="4387757">
              <a:off x="4554" y="2598"/>
              <a:ext cx="720" cy="804"/>
              <a:chOff x="1610" y="1324"/>
              <a:chExt cx="720" cy="804"/>
            </a:xfrm>
          </p:grpSpPr>
          <p:sp>
            <p:nvSpPr>
              <p:cNvPr id="74899" name="plant">
                <a:extLst>
                  <a:ext uri="{FF2B5EF4-FFF2-40B4-BE49-F238E27FC236}">
                    <a16:creationId xmlns:a16="http://schemas.microsoft.com/office/drawing/2014/main" id="{12749D98-F79C-4BE3-9E47-A402871E5D92}"/>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00" name="plant">
                <a:extLst>
                  <a:ext uri="{FF2B5EF4-FFF2-40B4-BE49-F238E27FC236}">
                    <a16:creationId xmlns:a16="http://schemas.microsoft.com/office/drawing/2014/main" id="{87AF562A-5178-419D-ACC9-87F036FD8E92}"/>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01" name="plant">
                <a:extLst>
                  <a:ext uri="{FF2B5EF4-FFF2-40B4-BE49-F238E27FC236}">
                    <a16:creationId xmlns:a16="http://schemas.microsoft.com/office/drawing/2014/main" id="{08CCB8EB-2711-42A9-B089-641B0CA5ECDE}"/>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02" name="plant">
                <a:extLst>
                  <a:ext uri="{FF2B5EF4-FFF2-40B4-BE49-F238E27FC236}">
                    <a16:creationId xmlns:a16="http://schemas.microsoft.com/office/drawing/2014/main" id="{6F09C9C3-F9BA-4AA1-85CD-76115F4648BF}"/>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03" name="plant">
                <a:extLst>
                  <a:ext uri="{FF2B5EF4-FFF2-40B4-BE49-F238E27FC236}">
                    <a16:creationId xmlns:a16="http://schemas.microsoft.com/office/drawing/2014/main" id="{E9A32EE4-20D3-41EC-B40C-2D950A9FD8E2}"/>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04" name="plant">
                <a:extLst>
                  <a:ext uri="{FF2B5EF4-FFF2-40B4-BE49-F238E27FC236}">
                    <a16:creationId xmlns:a16="http://schemas.microsoft.com/office/drawing/2014/main" id="{5C9943A5-9248-451F-AE73-ACDDE4EE0DCE}"/>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905" name="plant">
                <a:extLst>
                  <a:ext uri="{FF2B5EF4-FFF2-40B4-BE49-F238E27FC236}">
                    <a16:creationId xmlns:a16="http://schemas.microsoft.com/office/drawing/2014/main" id="{9EE7E2F9-4295-4807-9502-7B3F017765F6}"/>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74891" name="Group 197">
              <a:extLst>
                <a:ext uri="{FF2B5EF4-FFF2-40B4-BE49-F238E27FC236}">
                  <a16:creationId xmlns:a16="http://schemas.microsoft.com/office/drawing/2014/main" id="{05DF45D2-A9C1-46A4-9DCD-611162D650E3}"/>
                </a:ext>
              </a:extLst>
            </p:cNvPr>
            <p:cNvGrpSpPr>
              <a:grpSpLocks/>
            </p:cNvGrpSpPr>
            <p:nvPr/>
          </p:nvGrpSpPr>
          <p:grpSpPr bwMode="auto">
            <a:xfrm rot="4348036">
              <a:off x="4998" y="1782"/>
              <a:ext cx="720" cy="804"/>
              <a:chOff x="1610" y="1324"/>
              <a:chExt cx="720" cy="804"/>
            </a:xfrm>
          </p:grpSpPr>
          <p:sp>
            <p:nvSpPr>
              <p:cNvPr id="74892" name="plant">
                <a:extLst>
                  <a:ext uri="{FF2B5EF4-FFF2-40B4-BE49-F238E27FC236}">
                    <a16:creationId xmlns:a16="http://schemas.microsoft.com/office/drawing/2014/main" id="{89133352-C024-4A03-94D5-C8C41A909065}"/>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893" name="plant">
                <a:extLst>
                  <a:ext uri="{FF2B5EF4-FFF2-40B4-BE49-F238E27FC236}">
                    <a16:creationId xmlns:a16="http://schemas.microsoft.com/office/drawing/2014/main" id="{E10A5B32-1898-442B-A440-1D8F7352D510}"/>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894" name="plant">
                <a:extLst>
                  <a:ext uri="{FF2B5EF4-FFF2-40B4-BE49-F238E27FC236}">
                    <a16:creationId xmlns:a16="http://schemas.microsoft.com/office/drawing/2014/main" id="{75E7DA80-B842-4507-9E19-EBA66E4F0978}"/>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895" name="plant">
                <a:extLst>
                  <a:ext uri="{FF2B5EF4-FFF2-40B4-BE49-F238E27FC236}">
                    <a16:creationId xmlns:a16="http://schemas.microsoft.com/office/drawing/2014/main" id="{89F455C4-3DD7-49C8-919D-6213E8711AD1}"/>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896" name="plant">
                <a:extLst>
                  <a:ext uri="{FF2B5EF4-FFF2-40B4-BE49-F238E27FC236}">
                    <a16:creationId xmlns:a16="http://schemas.microsoft.com/office/drawing/2014/main" id="{FF8658A2-1EBA-4CBB-BB07-EB5A5E76DABB}"/>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897" name="plant">
                <a:extLst>
                  <a:ext uri="{FF2B5EF4-FFF2-40B4-BE49-F238E27FC236}">
                    <a16:creationId xmlns:a16="http://schemas.microsoft.com/office/drawing/2014/main" id="{B895CEA9-8D05-4B04-B28B-996F6B861589}"/>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74898" name="plant">
                <a:extLst>
                  <a:ext uri="{FF2B5EF4-FFF2-40B4-BE49-F238E27FC236}">
                    <a16:creationId xmlns:a16="http://schemas.microsoft.com/office/drawing/2014/main" id="{84ED2FA3-9B5C-44B0-931C-FCC7F5977183}"/>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sp>
        <p:nvSpPr>
          <p:cNvPr id="2" name="Freeform 1">
            <a:extLst>
              <a:ext uri="{FF2B5EF4-FFF2-40B4-BE49-F238E27FC236}">
                <a16:creationId xmlns:a16="http://schemas.microsoft.com/office/drawing/2014/main" id="{4043E3F1-87C7-46AA-B658-4395F6F61D43}"/>
              </a:ext>
            </a:extLst>
          </p:cNvPr>
          <p:cNvSpPr/>
          <p:nvPr/>
        </p:nvSpPr>
        <p:spPr>
          <a:xfrm>
            <a:off x="2366964" y="-34925"/>
            <a:ext cx="1169987" cy="3244850"/>
          </a:xfrm>
          <a:custGeom>
            <a:avLst/>
            <a:gdLst>
              <a:gd name="connsiteX0" fmla="*/ 1290415 w 1504059"/>
              <a:gd name="connsiteY0" fmla="*/ 3221765 h 3221765"/>
              <a:gd name="connsiteX1" fmla="*/ 1281869 w 1504059"/>
              <a:gd name="connsiteY1" fmla="*/ 2503918 h 3221765"/>
              <a:gd name="connsiteX2" fmla="*/ 1187865 w 1504059"/>
              <a:gd name="connsiteY2" fmla="*/ 2025354 h 3221765"/>
              <a:gd name="connsiteX3" fmla="*/ 991312 w 1504059"/>
              <a:gd name="connsiteY3" fmla="*/ 1512606 h 3221765"/>
              <a:gd name="connsiteX4" fmla="*/ 726392 w 1504059"/>
              <a:gd name="connsiteY4" fmla="*/ 1068225 h 3221765"/>
              <a:gd name="connsiteX5" fmla="*/ 435835 w 1504059"/>
              <a:gd name="connsiteY5" fmla="*/ 581114 h 3221765"/>
              <a:gd name="connsiteX6" fmla="*/ 196553 w 1504059"/>
              <a:gd name="connsiteY6" fmla="*/ 230737 h 3221765"/>
              <a:gd name="connsiteX7" fmla="*/ 0 w 1504059"/>
              <a:gd name="connsiteY7" fmla="*/ 0 h 3221765"/>
              <a:gd name="connsiteX8" fmla="*/ 256373 w 1504059"/>
              <a:gd name="connsiteY8" fmla="*/ 8546 h 3221765"/>
              <a:gd name="connsiteX9" fmla="*/ 504201 w 1504059"/>
              <a:gd name="connsiteY9" fmla="*/ 307649 h 3221765"/>
              <a:gd name="connsiteX10" fmla="*/ 726392 w 1504059"/>
              <a:gd name="connsiteY10" fmla="*/ 649481 h 3221765"/>
              <a:gd name="connsiteX11" fmla="*/ 957129 w 1504059"/>
              <a:gd name="connsiteY11" fmla="*/ 1042587 h 3221765"/>
              <a:gd name="connsiteX12" fmla="*/ 1179319 w 1504059"/>
              <a:gd name="connsiteY12" fmla="*/ 1435694 h 3221765"/>
              <a:gd name="connsiteX13" fmla="*/ 1392964 w 1504059"/>
              <a:gd name="connsiteY13" fmla="*/ 1939896 h 3221765"/>
              <a:gd name="connsiteX14" fmla="*/ 1478422 w 1504059"/>
              <a:gd name="connsiteY14" fmla="*/ 2469735 h 3221765"/>
              <a:gd name="connsiteX15" fmla="*/ 1504059 w 1504059"/>
              <a:gd name="connsiteY15" fmla="*/ 2862842 h 3221765"/>
              <a:gd name="connsiteX16" fmla="*/ 1504059 w 1504059"/>
              <a:gd name="connsiteY16" fmla="*/ 3221765 h 3221765"/>
              <a:gd name="connsiteX17" fmla="*/ 1290415 w 1504059"/>
              <a:gd name="connsiteY17" fmla="*/ 3221765 h 3221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4059" h="3221765">
                <a:moveTo>
                  <a:pt x="1290415" y="3221765"/>
                </a:moveTo>
                <a:lnTo>
                  <a:pt x="1281869" y="2503918"/>
                </a:lnTo>
                <a:lnTo>
                  <a:pt x="1187865" y="2025354"/>
                </a:lnTo>
                <a:lnTo>
                  <a:pt x="991312" y="1512606"/>
                </a:lnTo>
                <a:lnTo>
                  <a:pt x="726392" y="1068225"/>
                </a:lnTo>
                <a:lnTo>
                  <a:pt x="435835" y="581114"/>
                </a:lnTo>
                <a:lnTo>
                  <a:pt x="196553" y="230737"/>
                </a:lnTo>
                <a:lnTo>
                  <a:pt x="0" y="0"/>
                </a:lnTo>
                <a:lnTo>
                  <a:pt x="256373" y="8546"/>
                </a:lnTo>
                <a:lnTo>
                  <a:pt x="504201" y="307649"/>
                </a:lnTo>
                <a:lnTo>
                  <a:pt x="726392" y="649481"/>
                </a:lnTo>
                <a:lnTo>
                  <a:pt x="957129" y="1042587"/>
                </a:lnTo>
                <a:lnTo>
                  <a:pt x="1179319" y="1435694"/>
                </a:lnTo>
                <a:lnTo>
                  <a:pt x="1392964" y="1939896"/>
                </a:lnTo>
                <a:lnTo>
                  <a:pt x="1478422" y="2469735"/>
                </a:lnTo>
                <a:lnTo>
                  <a:pt x="1504059" y="2862842"/>
                </a:lnTo>
                <a:lnTo>
                  <a:pt x="1504059" y="3221765"/>
                </a:lnTo>
                <a:lnTo>
                  <a:pt x="1290415" y="3221765"/>
                </a:lnTo>
                <a:close/>
              </a:path>
            </a:pathLst>
          </a:custGeom>
          <a:solidFill>
            <a:schemeClr val="accent1">
              <a:tint val="100000"/>
              <a:shade val="100000"/>
              <a:satMod val="13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4772" name="Cloud">
            <a:extLst>
              <a:ext uri="{FF2B5EF4-FFF2-40B4-BE49-F238E27FC236}">
                <a16:creationId xmlns:a16="http://schemas.microsoft.com/office/drawing/2014/main" id="{614DA952-C366-4653-A01D-4839BA0A6249}"/>
              </a:ext>
            </a:extLst>
          </p:cNvPr>
          <p:cNvSpPr>
            <a:spLocks noChangeAspect="1" noEditPoints="1" noChangeArrowheads="1"/>
          </p:cNvSpPr>
          <p:nvPr/>
        </p:nvSpPr>
        <p:spPr bwMode="auto">
          <a:xfrm rot="5400000">
            <a:off x="3409156" y="2728119"/>
            <a:ext cx="395288"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5" name="Freeform 4">
            <a:extLst>
              <a:ext uri="{FF2B5EF4-FFF2-40B4-BE49-F238E27FC236}">
                <a16:creationId xmlns:a16="http://schemas.microsoft.com/office/drawing/2014/main" id="{E2EC1C0B-6A1F-45A7-B094-146CAC82CFB8}"/>
              </a:ext>
            </a:extLst>
          </p:cNvPr>
          <p:cNvSpPr/>
          <p:nvPr/>
        </p:nvSpPr>
        <p:spPr>
          <a:xfrm>
            <a:off x="3338514" y="3614738"/>
            <a:ext cx="674687" cy="3243262"/>
          </a:xfrm>
          <a:custGeom>
            <a:avLst/>
            <a:gdLst>
              <a:gd name="connsiteX0" fmla="*/ 0 w 632389"/>
              <a:gd name="connsiteY0" fmla="*/ 0 h 3290131"/>
              <a:gd name="connsiteX1" fmla="*/ 170916 w 632389"/>
              <a:gd name="connsiteY1" fmla="*/ 0 h 3290131"/>
              <a:gd name="connsiteX2" fmla="*/ 170916 w 632389"/>
              <a:gd name="connsiteY2" fmla="*/ 1563880 h 3290131"/>
              <a:gd name="connsiteX3" fmla="*/ 196554 w 632389"/>
              <a:gd name="connsiteY3" fmla="*/ 1905712 h 3290131"/>
              <a:gd name="connsiteX4" fmla="*/ 282012 w 632389"/>
              <a:gd name="connsiteY4" fmla="*/ 2187723 h 3290131"/>
              <a:gd name="connsiteX5" fmla="*/ 487111 w 632389"/>
              <a:gd name="connsiteY5" fmla="*/ 2862841 h 3290131"/>
              <a:gd name="connsiteX6" fmla="*/ 632389 w 632389"/>
              <a:gd name="connsiteY6" fmla="*/ 3264493 h 3290131"/>
              <a:gd name="connsiteX7" fmla="*/ 512748 w 632389"/>
              <a:gd name="connsiteY7" fmla="*/ 3290131 h 3290131"/>
              <a:gd name="connsiteX8" fmla="*/ 333286 w 632389"/>
              <a:gd name="connsiteY8" fmla="*/ 2811566 h 3290131"/>
              <a:gd name="connsiteX9" fmla="*/ 128187 w 632389"/>
              <a:gd name="connsiteY9" fmla="*/ 2187723 h 3290131"/>
              <a:gd name="connsiteX10" fmla="*/ 42729 w 632389"/>
              <a:gd name="connsiteY10" fmla="*/ 1811708 h 3290131"/>
              <a:gd name="connsiteX11" fmla="*/ 17092 w 632389"/>
              <a:gd name="connsiteY11" fmla="*/ 1350236 h 3290131"/>
              <a:gd name="connsiteX12" fmla="*/ 0 w 632389"/>
              <a:gd name="connsiteY12" fmla="*/ 0 h 329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2389" h="3290131">
                <a:moveTo>
                  <a:pt x="0" y="0"/>
                </a:moveTo>
                <a:lnTo>
                  <a:pt x="170916" y="0"/>
                </a:lnTo>
                <a:lnTo>
                  <a:pt x="170916" y="1563880"/>
                </a:lnTo>
                <a:lnTo>
                  <a:pt x="196554" y="1905712"/>
                </a:lnTo>
                <a:lnTo>
                  <a:pt x="282012" y="2187723"/>
                </a:lnTo>
                <a:lnTo>
                  <a:pt x="487111" y="2862841"/>
                </a:lnTo>
                <a:lnTo>
                  <a:pt x="632389" y="3264493"/>
                </a:lnTo>
                <a:lnTo>
                  <a:pt x="512748" y="3290131"/>
                </a:lnTo>
                <a:lnTo>
                  <a:pt x="333286" y="2811566"/>
                </a:lnTo>
                <a:lnTo>
                  <a:pt x="128187" y="2187723"/>
                </a:lnTo>
                <a:lnTo>
                  <a:pt x="42729" y="1811708"/>
                </a:lnTo>
                <a:lnTo>
                  <a:pt x="17092" y="1350236"/>
                </a:lnTo>
                <a:cubicBezTo>
                  <a:pt x="14243" y="911552"/>
                  <a:pt x="11395" y="472867"/>
                  <a:pt x="0" y="0"/>
                </a:cubicBezTo>
                <a:close/>
              </a:path>
            </a:pathLst>
          </a:custGeom>
          <a:solidFill>
            <a:schemeClr val="accent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nvGrpSpPr>
          <p:cNvPr id="74774" name="Group 116">
            <a:extLst>
              <a:ext uri="{FF2B5EF4-FFF2-40B4-BE49-F238E27FC236}">
                <a16:creationId xmlns:a16="http://schemas.microsoft.com/office/drawing/2014/main" id="{6830B64E-FC97-492D-AB1D-025C6795892B}"/>
              </a:ext>
            </a:extLst>
          </p:cNvPr>
          <p:cNvGrpSpPr>
            <a:grpSpLocks/>
          </p:cNvGrpSpPr>
          <p:nvPr/>
        </p:nvGrpSpPr>
        <p:grpSpPr bwMode="auto">
          <a:xfrm rot="-727282">
            <a:off x="1592263" y="409576"/>
            <a:ext cx="1033462" cy="309563"/>
            <a:chOff x="10573486" y="1009841"/>
            <a:chExt cx="1479566" cy="367251"/>
          </a:xfrm>
        </p:grpSpPr>
        <p:grpSp>
          <p:nvGrpSpPr>
            <p:cNvPr id="74879" name="Group 733">
              <a:extLst>
                <a:ext uri="{FF2B5EF4-FFF2-40B4-BE49-F238E27FC236}">
                  <a16:creationId xmlns:a16="http://schemas.microsoft.com/office/drawing/2014/main" id="{AD4A3686-C268-4397-A694-EDE5D6140798}"/>
                </a:ext>
              </a:extLst>
            </p:cNvPr>
            <p:cNvGrpSpPr>
              <a:grpSpLocks/>
            </p:cNvGrpSpPr>
            <p:nvPr/>
          </p:nvGrpSpPr>
          <p:grpSpPr bwMode="auto">
            <a:xfrm rot="-5640000">
              <a:off x="11784765" y="1108804"/>
              <a:ext cx="279400" cy="257175"/>
              <a:chOff x="0" y="0"/>
              <a:chExt cx="829329" cy="1257969"/>
            </a:xfrm>
          </p:grpSpPr>
          <p:pic>
            <p:nvPicPr>
              <p:cNvPr id="125" name="Picture 124" descr="D:\Desktop\(4) IED immediate safety response\C-IED route clearance drills\Cied drills graphics\SOLDIER2-SMALL.png">
                <a:extLst>
                  <a:ext uri="{FF2B5EF4-FFF2-40B4-BE49-F238E27FC236}">
                    <a16:creationId xmlns:a16="http://schemas.microsoft.com/office/drawing/2014/main" id="{A6C615B4-A4EA-4CAB-85F5-ACC0AF9966E3}"/>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74887" name="Oval 735">
                <a:extLst>
                  <a:ext uri="{FF2B5EF4-FFF2-40B4-BE49-F238E27FC236}">
                    <a16:creationId xmlns:a16="http://schemas.microsoft.com/office/drawing/2014/main" id="{4570AEFC-3491-4811-B853-F99C8FBF8D93}"/>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nvGrpSpPr>
            <p:cNvPr id="74880" name="Group 733">
              <a:extLst>
                <a:ext uri="{FF2B5EF4-FFF2-40B4-BE49-F238E27FC236}">
                  <a16:creationId xmlns:a16="http://schemas.microsoft.com/office/drawing/2014/main" id="{3A4A5EF9-538F-4A95-BB11-A0D2EC520D97}"/>
                </a:ext>
              </a:extLst>
            </p:cNvPr>
            <p:cNvGrpSpPr>
              <a:grpSpLocks/>
            </p:cNvGrpSpPr>
            <p:nvPr/>
          </p:nvGrpSpPr>
          <p:grpSpPr bwMode="auto">
            <a:xfrm rot="-6300000">
              <a:off x="10562374" y="1020953"/>
              <a:ext cx="279400" cy="257175"/>
              <a:chOff x="0" y="0"/>
              <a:chExt cx="829329" cy="1257969"/>
            </a:xfrm>
          </p:grpSpPr>
          <p:pic>
            <p:nvPicPr>
              <p:cNvPr id="123" name="Picture 122" descr="D:\Desktop\(4) IED immediate safety response\C-IED route clearance drills\Cied drills graphics\SOLDIER2-SMALL.png">
                <a:extLst>
                  <a:ext uri="{FF2B5EF4-FFF2-40B4-BE49-F238E27FC236}">
                    <a16:creationId xmlns:a16="http://schemas.microsoft.com/office/drawing/2014/main" id="{30B977F0-42AB-41C5-85DD-428A4D523580}"/>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74885" name="Oval 735">
                <a:extLst>
                  <a:ext uri="{FF2B5EF4-FFF2-40B4-BE49-F238E27FC236}">
                    <a16:creationId xmlns:a16="http://schemas.microsoft.com/office/drawing/2014/main" id="{2981EA89-8D8E-474D-B132-BEF911273AB9}"/>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nvGrpSpPr>
            <p:cNvPr id="74881" name="Group 736">
              <a:extLst>
                <a:ext uri="{FF2B5EF4-FFF2-40B4-BE49-F238E27FC236}">
                  <a16:creationId xmlns:a16="http://schemas.microsoft.com/office/drawing/2014/main" id="{888EACB6-9BA5-4292-9E1F-148C1BA2CB85}"/>
                </a:ext>
              </a:extLst>
            </p:cNvPr>
            <p:cNvGrpSpPr>
              <a:grpSpLocks/>
            </p:cNvGrpSpPr>
            <p:nvPr/>
          </p:nvGrpSpPr>
          <p:grpSpPr bwMode="auto">
            <a:xfrm rot="-5400000">
              <a:off x="11198235" y="1037987"/>
              <a:ext cx="252412" cy="258762"/>
              <a:chOff x="7725" y="-7725"/>
              <a:chExt cx="829329" cy="1257969"/>
            </a:xfrm>
          </p:grpSpPr>
          <p:pic>
            <p:nvPicPr>
              <p:cNvPr id="121" name="Picture 120" descr="D:\Desktop\(4) IED immediate safety response\C-IED route clearance drills\Cied drills graphics\SOLDIER2-SMALL.png">
                <a:extLst>
                  <a:ext uri="{FF2B5EF4-FFF2-40B4-BE49-F238E27FC236}">
                    <a16:creationId xmlns:a16="http://schemas.microsoft.com/office/drawing/2014/main" id="{076F0B88-C77E-4E48-8AD1-D8F8329D57ED}"/>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74883" name="Oval 738">
                <a:extLst>
                  <a:ext uri="{FF2B5EF4-FFF2-40B4-BE49-F238E27FC236}">
                    <a16:creationId xmlns:a16="http://schemas.microsoft.com/office/drawing/2014/main" id="{43044EEF-D3BE-4499-8ACD-9AA0F43A1516}"/>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grpSp>
        <p:nvGrpSpPr>
          <p:cNvPr id="74775" name="Group 126">
            <a:extLst>
              <a:ext uri="{FF2B5EF4-FFF2-40B4-BE49-F238E27FC236}">
                <a16:creationId xmlns:a16="http://schemas.microsoft.com/office/drawing/2014/main" id="{0CC0E53E-D403-46ED-8043-A4A2FAC6E307}"/>
              </a:ext>
            </a:extLst>
          </p:cNvPr>
          <p:cNvGrpSpPr>
            <a:grpSpLocks/>
          </p:cNvGrpSpPr>
          <p:nvPr/>
        </p:nvGrpSpPr>
        <p:grpSpPr bwMode="auto">
          <a:xfrm rot="1312754">
            <a:off x="9380538" y="377826"/>
            <a:ext cx="1035050" cy="309563"/>
            <a:chOff x="10573486" y="1009841"/>
            <a:chExt cx="1479566" cy="367251"/>
          </a:xfrm>
        </p:grpSpPr>
        <p:grpSp>
          <p:nvGrpSpPr>
            <p:cNvPr id="74870" name="Group 733">
              <a:extLst>
                <a:ext uri="{FF2B5EF4-FFF2-40B4-BE49-F238E27FC236}">
                  <a16:creationId xmlns:a16="http://schemas.microsoft.com/office/drawing/2014/main" id="{FFDAB152-B1CB-4342-96AC-1D432DBB8A1C}"/>
                </a:ext>
              </a:extLst>
            </p:cNvPr>
            <p:cNvGrpSpPr>
              <a:grpSpLocks/>
            </p:cNvGrpSpPr>
            <p:nvPr/>
          </p:nvGrpSpPr>
          <p:grpSpPr bwMode="auto">
            <a:xfrm rot="-5640000">
              <a:off x="11784765" y="1108804"/>
              <a:ext cx="279400" cy="257175"/>
              <a:chOff x="0" y="0"/>
              <a:chExt cx="829329" cy="1257969"/>
            </a:xfrm>
          </p:grpSpPr>
          <p:pic>
            <p:nvPicPr>
              <p:cNvPr id="184" name="Picture 183" descr="D:\Desktop\(4) IED immediate safety response\C-IED route clearance drills\Cied drills graphics\SOLDIER2-SMALL.png">
                <a:extLst>
                  <a:ext uri="{FF2B5EF4-FFF2-40B4-BE49-F238E27FC236}">
                    <a16:creationId xmlns:a16="http://schemas.microsoft.com/office/drawing/2014/main" id="{79EF81E1-27DA-4C92-9E40-785369F86DA8}"/>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74878" name="Oval 735">
                <a:extLst>
                  <a:ext uri="{FF2B5EF4-FFF2-40B4-BE49-F238E27FC236}">
                    <a16:creationId xmlns:a16="http://schemas.microsoft.com/office/drawing/2014/main" id="{09899DB7-AF06-43C6-A6F7-14A285B63FAA}"/>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nvGrpSpPr>
            <p:cNvPr id="74871" name="Group 733">
              <a:extLst>
                <a:ext uri="{FF2B5EF4-FFF2-40B4-BE49-F238E27FC236}">
                  <a16:creationId xmlns:a16="http://schemas.microsoft.com/office/drawing/2014/main" id="{553B80CD-448E-4CF5-B2F7-0EA73FC15D61}"/>
                </a:ext>
              </a:extLst>
            </p:cNvPr>
            <p:cNvGrpSpPr>
              <a:grpSpLocks/>
            </p:cNvGrpSpPr>
            <p:nvPr/>
          </p:nvGrpSpPr>
          <p:grpSpPr bwMode="auto">
            <a:xfrm rot="-6300000">
              <a:off x="10562374" y="1020953"/>
              <a:ext cx="279400" cy="257175"/>
              <a:chOff x="0" y="0"/>
              <a:chExt cx="829329" cy="1257969"/>
            </a:xfrm>
          </p:grpSpPr>
          <p:pic>
            <p:nvPicPr>
              <p:cNvPr id="148" name="Picture 147" descr="D:\Desktop\(4) IED immediate safety response\C-IED route clearance drills\Cied drills graphics\SOLDIER2-SMALL.png">
                <a:extLst>
                  <a:ext uri="{FF2B5EF4-FFF2-40B4-BE49-F238E27FC236}">
                    <a16:creationId xmlns:a16="http://schemas.microsoft.com/office/drawing/2014/main" id="{F16FD186-F34E-4F00-A34F-CCB94241D3F1}"/>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74876" name="Oval 735">
                <a:extLst>
                  <a:ext uri="{FF2B5EF4-FFF2-40B4-BE49-F238E27FC236}">
                    <a16:creationId xmlns:a16="http://schemas.microsoft.com/office/drawing/2014/main" id="{DDBF7ACE-2F8A-49A6-9C00-2EC84BA6CDEE}"/>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nvGrpSpPr>
            <p:cNvPr id="74872" name="Group 736">
              <a:extLst>
                <a:ext uri="{FF2B5EF4-FFF2-40B4-BE49-F238E27FC236}">
                  <a16:creationId xmlns:a16="http://schemas.microsoft.com/office/drawing/2014/main" id="{0B12C2CA-FAB3-4C7F-91E9-B2B69BA22B9B}"/>
                </a:ext>
              </a:extLst>
            </p:cNvPr>
            <p:cNvGrpSpPr>
              <a:grpSpLocks/>
            </p:cNvGrpSpPr>
            <p:nvPr/>
          </p:nvGrpSpPr>
          <p:grpSpPr bwMode="auto">
            <a:xfrm rot="-5400000">
              <a:off x="11198235" y="1037987"/>
              <a:ext cx="252412" cy="258762"/>
              <a:chOff x="7725" y="-7725"/>
              <a:chExt cx="829329" cy="1257969"/>
            </a:xfrm>
          </p:grpSpPr>
          <p:pic>
            <p:nvPicPr>
              <p:cNvPr id="131" name="Picture 130" descr="D:\Desktop\(4) IED immediate safety response\C-IED route clearance drills\Cied drills graphics\SOLDIER2-SMALL.png">
                <a:extLst>
                  <a:ext uri="{FF2B5EF4-FFF2-40B4-BE49-F238E27FC236}">
                    <a16:creationId xmlns:a16="http://schemas.microsoft.com/office/drawing/2014/main" id="{3559E8E9-7CAD-4445-A63D-5EEEE64A6509}"/>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74874" name="Oval 738">
                <a:extLst>
                  <a:ext uri="{FF2B5EF4-FFF2-40B4-BE49-F238E27FC236}">
                    <a16:creationId xmlns:a16="http://schemas.microsoft.com/office/drawing/2014/main" id="{3480996C-46B9-4521-B00B-078EEF3A20A6}"/>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grpSp>
        <p:nvGrpSpPr>
          <p:cNvPr id="74776" name="Group 185">
            <a:extLst>
              <a:ext uri="{FF2B5EF4-FFF2-40B4-BE49-F238E27FC236}">
                <a16:creationId xmlns:a16="http://schemas.microsoft.com/office/drawing/2014/main" id="{4DD2CE1B-DF2D-4431-9807-48CACDCF31B4}"/>
              </a:ext>
            </a:extLst>
          </p:cNvPr>
          <p:cNvGrpSpPr>
            <a:grpSpLocks/>
          </p:cNvGrpSpPr>
          <p:nvPr/>
        </p:nvGrpSpPr>
        <p:grpSpPr bwMode="auto">
          <a:xfrm rot="8090107">
            <a:off x="9476582" y="6119019"/>
            <a:ext cx="1035050" cy="309563"/>
            <a:chOff x="10573486" y="1009841"/>
            <a:chExt cx="1479566" cy="367251"/>
          </a:xfrm>
        </p:grpSpPr>
        <p:grpSp>
          <p:nvGrpSpPr>
            <p:cNvPr id="74861" name="Group 733">
              <a:extLst>
                <a:ext uri="{FF2B5EF4-FFF2-40B4-BE49-F238E27FC236}">
                  <a16:creationId xmlns:a16="http://schemas.microsoft.com/office/drawing/2014/main" id="{B5633A76-9ACA-498F-B4D0-0DF7B7CD8B15}"/>
                </a:ext>
              </a:extLst>
            </p:cNvPr>
            <p:cNvGrpSpPr>
              <a:grpSpLocks/>
            </p:cNvGrpSpPr>
            <p:nvPr/>
          </p:nvGrpSpPr>
          <p:grpSpPr bwMode="auto">
            <a:xfrm rot="-5640000">
              <a:off x="11784765" y="1108804"/>
              <a:ext cx="279400" cy="257175"/>
              <a:chOff x="0" y="0"/>
              <a:chExt cx="829329" cy="1257969"/>
            </a:xfrm>
          </p:grpSpPr>
          <p:pic>
            <p:nvPicPr>
              <p:cNvPr id="194" name="Picture 193" descr="D:\Desktop\(4) IED immediate safety response\C-IED route clearance drills\Cied drills graphics\SOLDIER2-SMALL.png">
                <a:extLst>
                  <a:ext uri="{FF2B5EF4-FFF2-40B4-BE49-F238E27FC236}">
                    <a16:creationId xmlns:a16="http://schemas.microsoft.com/office/drawing/2014/main" id="{1CDCD935-D486-4E02-9D0F-84FB016CD718}"/>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74869" name="Oval 735">
                <a:extLst>
                  <a:ext uri="{FF2B5EF4-FFF2-40B4-BE49-F238E27FC236}">
                    <a16:creationId xmlns:a16="http://schemas.microsoft.com/office/drawing/2014/main" id="{3F5E6BB0-7F17-4D8D-8BCE-3CB6BEBBFB06}"/>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nvGrpSpPr>
            <p:cNvPr id="74862" name="Group 733">
              <a:extLst>
                <a:ext uri="{FF2B5EF4-FFF2-40B4-BE49-F238E27FC236}">
                  <a16:creationId xmlns:a16="http://schemas.microsoft.com/office/drawing/2014/main" id="{EA0A93CA-D3F0-4DAD-8962-834498DB7036}"/>
                </a:ext>
              </a:extLst>
            </p:cNvPr>
            <p:cNvGrpSpPr>
              <a:grpSpLocks/>
            </p:cNvGrpSpPr>
            <p:nvPr/>
          </p:nvGrpSpPr>
          <p:grpSpPr bwMode="auto">
            <a:xfrm rot="-6300000">
              <a:off x="10562374" y="1020953"/>
              <a:ext cx="279400" cy="257175"/>
              <a:chOff x="0" y="0"/>
              <a:chExt cx="829329" cy="1257969"/>
            </a:xfrm>
          </p:grpSpPr>
          <p:pic>
            <p:nvPicPr>
              <p:cNvPr id="192" name="Picture 191" descr="D:\Desktop\(4) IED immediate safety response\C-IED route clearance drills\Cied drills graphics\SOLDIER2-SMALL.png">
                <a:extLst>
                  <a:ext uri="{FF2B5EF4-FFF2-40B4-BE49-F238E27FC236}">
                    <a16:creationId xmlns:a16="http://schemas.microsoft.com/office/drawing/2014/main" id="{93E697F5-C406-4AC4-91BA-2FDA3BF28E68}"/>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74867" name="Oval 735">
                <a:extLst>
                  <a:ext uri="{FF2B5EF4-FFF2-40B4-BE49-F238E27FC236}">
                    <a16:creationId xmlns:a16="http://schemas.microsoft.com/office/drawing/2014/main" id="{CE26F913-1948-4364-AF08-9CF286BFD534}"/>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nvGrpSpPr>
            <p:cNvPr id="74863" name="Group 736">
              <a:extLst>
                <a:ext uri="{FF2B5EF4-FFF2-40B4-BE49-F238E27FC236}">
                  <a16:creationId xmlns:a16="http://schemas.microsoft.com/office/drawing/2014/main" id="{0C6804DE-6909-4B62-AC28-BF5B009FA52F}"/>
                </a:ext>
              </a:extLst>
            </p:cNvPr>
            <p:cNvGrpSpPr>
              <a:grpSpLocks/>
            </p:cNvGrpSpPr>
            <p:nvPr/>
          </p:nvGrpSpPr>
          <p:grpSpPr bwMode="auto">
            <a:xfrm rot="-5400000">
              <a:off x="11198235" y="1037987"/>
              <a:ext cx="252412" cy="258762"/>
              <a:chOff x="7725" y="-7725"/>
              <a:chExt cx="829329" cy="1257969"/>
            </a:xfrm>
          </p:grpSpPr>
          <p:pic>
            <p:nvPicPr>
              <p:cNvPr id="190" name="Picture 189" descr="D:\Desktop\(4) IED immediate safety response\C-IED route clearance drills\Cied drills graphics\SOLDIER2-SMALL.png">
                <a:extLst>
                  <a:ext uri="{FF2B5EF4-FFF2-40B4-BE49-F238E27FC236}">
                    <a16:creationId xmlns:a16="http://schemas.microsoft.com/office/drawing/2014/main" id="{17F91DE2-B623-4EA6-907C-A7E1EAB70AC3}"/>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74865" name="Oval 738">
                <a:extLst>
                  <a:ext uri="{FF2B5EF4-FFF2-40B4-BE49-F238E27FC236}">
                    <a16:creationId xmlns:a16="http://schemas.microsoft.com/office/drawing/2014/main" id="{2862E7E6-A5E7-438C-81B3-E4CACD4E6F10}"/>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grpSp>
        <p:nvGrpSpPr>
          <p:cNvPr id="74777" name="Group 195">
            <a:extLst>
              <a:ext uri="{FF2B5EF4-FFF2-40B4-BE49-F238E27FC236}">
                <a16:creationId xmlns:a16="http://schemas.microsoft.com/office/drawing/2014/main" id="{EF2FA3EB-0314-492E-8C3C-B438EE8FEAF9}"/>
              </a:ext>
            </a:extLst>
          </p:cNvPr>
          <p:cNvGrpSpPr>
            <a:grpSpLocks/>
          </p:cNvGrpSpPr>
          <p:nvPr/>
        </p:nvGrpSpPr>
        <p:grpSpPr bwMode="auto">
          <a:xfrm rot="-10560603">
            <a:off x="1627188" y="6396038"/>
            <a:ext cx="1035050" cy="309562"/>
            <a:chOff x="10573486" y="1009841"/>
            <a:chExt cx="1479566" cy="367251"/>
          </a:xfrm>
        </p:grpSpPr>
        <p:grpSp>
          <p:nvGrpSpPr>
            <p:cNvPr id="74852" name="Group 733">
              <a:extLst>
                <a:ext uri="{FF2B5EF4-FFF2-40B4-BE49-F238E27FC236}">
                  <a16:creationId xmlns:a16="http://schemas.microsoft.com/office/drawing/2014/main" id="{350D5741-9C55-4197-8A7C-02538427A0EE}"/>
                </a:ext>
              </a:extLst>
            </p:cNvPr>
            <p:cNvGrpSpPr>
              <a:grpSpLocks/>
            </p:cNvGrpSpPr>
            <p:nvPr/>
          </p:nvGrpSpPr>
          <p:grpSpPr bwMode="auto">
            <a:xfrm rot="-5640000">
              <a:off x="11784765" y="1108804"/>
              <a:ext cx="279400" cy="257175"/>
              <a:chOff x="0" y="0"/>
              <a:chExt cx="829329" cy="1257969"/>
            </a:xfrm>
          </p:grpSpPr>
          <p:pic>
            <p:nvPicPr>
              <p:cNvPr id="204" name="Picture 203" descr="D:\Desktop\(4) IED immediate safety response\C-IED route clearance drills\Cied drills graphics\SOLDIER2-SMALL.png">
                <a:extLst>
                  <a:ext uri="{FF2B5EF4-FFF2-40B4-BE49-F238E27FC236}">
                    <a16:creationId xmlns:a16="http://schemas.microsoft.com/office/drawing/2014/main" id="{7EB2751B-DD3E-4F25-81AE-B0530AC5489E}"/>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74860" name="Oval 735">
                <a:extLst>
                  <a:ext uri="{FF2B5EF4-FFF2-40B4-BE49-F238E27FC236}">
                    <a16:creationId xmlns:a16="http://schemas.microsoft.com/office/drawing/2014/main" id="{AB7715FC-2E51-42E3-859E-BE99AC1C776B}"/>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nvGrpSpPr>
            <p:cNvPr id="74853" name="Group 733">
              <a:extLst>
                <a:ext uri="{FF2B5EF4-FFF2-40B4-BE49-F238E27FC236}">
                  <a16:creationId xmlns:a16="http://schemas.microsoft.com/office/drawing/2014/main" id="{91B67B04-28CE-4236-8419-80B95930073B}"/>
                </a:ext>
              </a:extLst>
            </p:cNvPr>
            <p:cNvGrpSpPr>
              <a:grpSpLocks/>
            </p:cNvGrpSpPr>
            <p:nvPr/>
          </p:nvGrpSpPr>
          <p:grpSpPr bwMode="auto">
            <a:xfrm rot="-6300000">
              <a:off x="10562374" y="1020953"/>
              <a:ext cx="279400" cy="257175"/>
              <a:chOff x="0" y="0"/>
              <a:chExt cx="829329" cy="1257969"/>
            </a:xfrm>
          </p:grpSpPr>
          <p:pic>
            <p:nvPicPr>
              <p:cNvPr id="202" name="Picture 201" descr="D:\Desktop\(4) IED immediate safety response\C-IED route clearance drills\Cied drills graphics\SOLDIER2-SMALL.png">
                <a:extLst>
                  <a:ext uri="{FF2B5EF4-FFF2-40B4-BE49-F238E27FC236}">
                    <a16:creationId xmlns:a16="http://schemas.microsoft.com/office/drawing/2014/main" id="{FF04936B-2CFB-48CB-AAF2-78BD2A45BABD}"/>
                  </a:ext>
                </a:extLst>
              </p:cNvPr>
              <p:cNvPicPr>
                <a:picLocks noChangeAspect="1" noChangeArrowheads="1"/>
              </p:cNvPicPr>
              <p:nvPr/>
            </p:nvPicPr>
            <p:blipFill>
              <a:blip r:embed="rId4"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74858" name="Oval 735">
                <a:extLst>
                  <a:ext uri="{FF2B5EF4-FFF2-40B4-BE49-F238E27FC236}">
                    <a16:creationId xmlns:a16="http://schemas.microsoft.com/office/drawing/2014/main" id="{4BAFD47D-1EA8-4189-A89C-DEA9A4773112}"/>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nvGrpSpPr>
            <p:cNvPr id="74854" name="Group 736">
              <a:extLst>
                <a:ext uri="{FF2B5EF4-FFF2-40B4-BE49-F238E27FC236}">
                  <a16:creationId xmlns:a16="http://schemas.microsoft.com/office/drawing/2014/main" id="{D960B8BB-BC5F-4404-A274-846868E30111}"/>
                </a:ext>
              </a:extLst>
            </p:cNvPr>
            <p:cNvGrpSpPr>
              <a:grpSpLocks/>
            </p:cNvGrpSpPr>
            <p:nvPr/>
          </p:nvGrpSpPr>
          <p:grpSpPr bwMode="auto">
            <a:xfrm rot="-5400000">
              <a:off x="11198235" y="1037987"/>
              <a:ext cx="252412" cy="258762"/>
              <a:chOff x="7725" y="-7725"/>
              <a:chExt cx="829329" cy="1257969"/>
            </a:xfrm>
          </p:grpSpPr>
          <p:pic>
            <p:nvPicPr>
              <p:cNvPr id="200" name="Picture 199" descr="D:\Desktop\(4) IED immediate safety response\C-IED route clearance drills\Cied drills graphics\SOLDIER2-SMALL.png">
                <a:extLst>
                  <a:ext uri="{FF2B5EF4-FFF2-40B4-BE49-F238E27FC236}">
                    <a16:creationId xmlns:a16="http://schemas.microsoft.com/office/drawing/2014/main" id="{65A3365E-E00E-44E4-A28B-3798F4DA3DF1}"/>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74856" name="Oval 738">
                <a:extLst>
                  <a:ext uri="{FF2B5EF4-FFF2-40B4-BE49-F238E27FC236}">
                    <a16:creationId xmlns:a16="http://schemas.microsoft.com/office/drawing/2014/main" id="{234436ED-9208-42E6-BE52-B7D726A4D56D}"/>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sp>
        <p:nvSpPr>
          <p:cNvPr id="74785" name="Rectangle 5">
            <a:extLst>
              <a:ext uri="{FF2B5EF4-FFF2-40B4-BE49-F238E27FC236}">
                <a16:creationId xmlns:a16="http://schemas.microsoft.com/office/drawing/2014/main" id="{A27FD9A1-35DF-415C-AE4F-84E8E2C94959}"/>
              </a:ext>
            </a:extLst>
          </p:cNvPr>
          <p:cNvSpPr>
            <a:spLocks noChangeArrowheads="1"/>
          </p:cNvSpPr>
          <p:nvPr/>
        </p:nvSpPr>
        <p:spPr bwMode="auto">
          <a:xfrm>
            <a:off x="6878639" y="-34925"/>
            <a:ext cx="403225" cy="3408363"/>
          </a:xfrm>
          <a:prstGeom prst="rect">
            <a:avLst/>
          </a:prstGeom>
          <a:solidFill>
            <a:srgbClr val="663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b="1">
                <a:solidFill>
                  <a:srgbClr val="FFFF00"/>
                </a:solidFill>
                <a:ea typeface="ＭＳ Ｐゴシック" panose="020B0600070205080204" pitchFamily="34" charset="-128"/>
                <a:cs typeface="Calibri" panose="020F0502020204030204" pitchFamily="34" charset="0"/>
              </a:rPr>
              <a:t>           </a:t>
            </a:r>
          </a:p>
        </p:txBody>
      </p:sp>
      <p:sp>
        <p:nvSpPr>
          <p:cNvPr id="74791" name="TextBox 60">
            <a:extLst>
              <a:ext uri="{FF2B5EF4-FFF2-40B4-BE49-F238E27FC236}">
                <a16:creationId xmlns:a16="http://schemas.microsoft.com/office/drawing/2014/main" id="{A9AF317F-303E-4450-A787-C49B7B50B154}"/>
              </a:ext>
            </a:extLst>
          </p:cNvPr>
          <p:cNvSpPr txBox="1">
            <a:spLocks noChangeArrowheads="1"/>
          </p:cNvSpPr>
          <p:nvPr/>
        </p:nvSpPr>
        <p:spPr bwMode="auto">
          <a:xfrm>
            <a:off x="6780214" y="3133726"/>
            <a:ext cx="587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2800" b="1">
                <a:solidFill>
                  <a:srgbClr val="FF0000"/>
                </a:solidFill>
                <a:ea typeface="ＭＳ Ｐゴシック" panose="020B0600070205080204" pitchFamily="34" charset="-128"/>
              </a:rPr>
              <a:t>VP</a:t>
            </a:r>
          </a:p>
        </p:txBody>
      </p:sp>
      <p:grpSp>
        <p:nvGrpSpPr>
          <p:cNvPr id="74797" name="Group 104">
            <a:extLst>
              <a:ext uri="{FF2B5EF4-FFF2-40B4-BE49-F238E27FC236}">
                <a16:creationId xmlns:a16="http://schemas.microsoft.com/office/drawing/2014/main" id="{D0D11B4B-FEAC-4B1B-AA3C-FDA2E73E26DB}"/>
              </a:ext>
            </a:extLst>
          </p:cNvPr>
          <p:cNvGrpSpPr>
            <a:grpSpLocks/>
          </p:cNvGrpSpPr>
          <p:nvPr/>
        </p:nvGrpSpPr>
        <p:grpSpPr bwMode="auto">
          <a:xfrm rot="5400000">
            <a:off x="6984207" y="-275431"/>
            <a:ext cx="201612" cy="1028700"/>
            <a:chOff x="50827" y="2790241"/>
            <a:chExt cx="300073" cy="1161972"/>
          </a:xfrm>
        </p:grpSpPr>
        <p:grpSp>
          <p:nvGrpSpPr>
            <p:cNvPr id="74812" name="Group 736">
              <a:extLst>
                <a:ext uri="{FF2B5EF4-FFF2-40B4-BE49-F238E27FC236}">
                  <a16:creationId xmlns:a16="http://schemas.microsoft.com/office/drawing/2014/main" id="{47647CBD-AA4D-414F-A43B-8814B835D5F1}"/>
                </a:ext>
              </a:extLst>
            </p:cNvPr>
            <p:cNvGrpSpPr>
              <a:grpSpLocks/>
            </p:cNvGrpSpPr>
            <p:nvPr/>
          </p:nvGrpSpPr>
          <p:grpSpPr bwMode="auto">
            <a:xfrm rot="10800000">
              <a:off x="98488" y="2790241"/>
              <a:ext cx="252412" cy="258762"/>
              <a:chOff x="7725" y="-7725"/>
              <a:chExt cx="829329" cy="1257969"/>
            </a:xfrm>
          </p:grpSpPr>
          <p:pic>
            <p:nvPicPr>
              <p:cNvPr id="253" name="Picture 252" descr="D:\Desktop\(4) IED immediate safety response\C-IED route clearance drills\Cied drills graphics\SOLDIER2-SMALL.png">
                <a:extLst>
                  <a:ext uri="{FF2B5EF4-FFF2-40B4-BE49-F238E27FC236}">
                    <a16:creationId xmlns:a16="http://schemas.microsoft.com/office/drawing/2014/main" id="{7CF64D55-3CEA-45EF-92F8-129FCFA69374}"/>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74817" name="Oval 738">
                <a:extLst>
                  <a:ext uri="{FF2B5EF4-FFF2-40B4-BE49-F238E27FC236}">
                    <a16:creationId xmlns:a16="http://schemas.microsoft.com/office/drawing/2014/main" id="{124246D1-FEB4-4802-8056-9787AD0E38CB}"/>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nvGrpSpPr>
            <p:cNvPr id="74813" name="Group 736">
              <a:extLst>
                <a:ext uri="{FF2B5EF4-FFF2-40B4-BE49-F238E27FC236}">
                  <a16:creationId xmlns:a16="http://schemas.microsoft.com/office/drawing/2014/main" id="{AB8D02C7-C73F-4F33-89C4-6D8D60F08E7B}"/>
                </a:ext>
              </a:extLst>
            </p:cNvPr>
            <p:cNvGrpSpPr>
              <a:grpSpLocks/>
            </p:cNvGrpSpPr>
            <p:nvPr/>
          </p:nvGrpSpPr>
          <p:grpSpPr bwMode="auto">
            <a:xfrm rot="10800000">
              <a:off x="50827" y="3693451"/>
              <a:ext cx="252412" cy="258762"/>
              <a:chOff x="7725" y="-7725"/>
              <a:chExt cx="829329" cy="1257969"/>
            </a:xfrm>
          </p:grpSpPr>
          <p:pic>
            <p:nvPicPr>
              <p:cNvPr id="251" name="Picture 250" descr="D:\Desktop\(4) IED immediate safety response\C-IED route clearance drills\Cied drills graphics\SOLDIER2-SMALL.png">
                <a:extLst>
                  <a:ext uri="{FF2B5EF4-FFF2-40B4-BE49-F238E27FC236}">
                    <a16:creationId xmlns:a16="http://schemas.microsoft.com/office/drawing/2014/main" id="{F2417E1F-DA07-4502-8BD1-FC1F25F7B489}"/>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74815" name="Oval 738">
                <a:extLst>
                  <a:ext uri="{FF2B5EF4-FFF2-40B4-BE49-F238E27FC236}">
                    <a16:creationId xmlns:a16="http://schemas.microsoft.com/office/drawing/2014/main" id="{3ADDF496-C067-4035-9072-2AC31378A9B7}"/>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a:solidFill>
                    <a:srgbClr val="FF0000"/>
                  </a:solidFill>
                  <a:ea typeface="ＭＳ Ｐゴシック" panose="020B0600070205080204" pitchFamily="34" charset="-128"/>
                  <a:cs typeface="Calibri" panose="020F0502020204030204" pitchFamily="34" charset="0"/>
                </a:endParaRPr>
              </a:p>
            </p:txBody>
          </p:sp>
        </p:grpSp>
      </p:grpSp>
      <p:grpSp>
        <p:nvGrpSpPr>
          <p:cNvPr id="15" name="Group 14">
            <a:extLst>
              <a:ext uri="{FF2B5EF4-FFF2-40B4-BE49-F238E27FC236}">
                <a16:creationId xmlns:a16="http://schemas.microsoft.com/office/drawing/2014/main" id="{D2C6421C-980B-471C-9BB4-1F5DB27CAE8A}"/>
              </a:ext>
            </a:extLst>
          </p:cNvPr>
          <p:cNvGrpSpPr>
            <a:grpSpLocks/>
          </p:cNvGrpSpPr>
          <p:nvPr/>
        </p:nvGrpSpPr>
        <p:grpSpPr bwMode="auto">
          <a:xfrm>
            <a:off x="2063638" y="2169988"/>
            <a:ext cx="7020499" cy="1289174"/>
            <a:chOff x="539622" y="2169912"/>
            <a:chExt cx="7019742" cy="1288373"/>
          </a:xfrm>
        </p:grpSpPr>
        <p:sp>
          <p:nvSpPr>
            <p:cNvPr id="74802" name="TextBox 206">
              <a:extLst>
                <a:ext uri="{FF2B5EF4-FFF2-40B4-BE49-F238E27FC236}">
                  <a16:creationId xmlns:a16="http://schemas.microsoft.com/office/drawing/2014/main" id="{1557201E-BA63-41F9-B02B-6CA6FF837D5A}"/>
                </a:ext>
              </a:extLst>
            </p:cNvPr>
            <p:cNvSpPr txBox="1">
              <a:spLocks noChangeArrowheads="1"/>
            </p:cNvSpPr>
            <p:nvPr/>
          </p:nvSpPr>
          <p:spPr bwMode="auto">
            <a:xfrm>
              <a:off x="761656" y="3158621"/>
              <a:ext cx="700087" cy="276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200">
                  <a:solidFill>
                    <a:srgbClr val="FFFFFF"/>
                  </a:solidFill>
                  <a:ea typeface="ＭＳ Ｐゴシック" panose="020B0600070205080204" pitchFamily="34" charset="-128"/>
                </a:rPr>
                <a:t>50-75m</a:t>
              </a:r>
            </a:p>
          </p:txBody>
        </p:sp>
        <p:sp>
          <p:nvSpPr>
            <p:cNvPr id="74803" name="TextBox 216">
              <a:extLst>
                <a:ext uri="{FF2B5EF4-FFF2-40B4-BE49-F238E27FC236}">
                  <a16:creationId xmlns:a16="http://schemas.microsoft.com/office/drawing/2014/main" id="{1A4E4EC2-52BE-44C7-BACA-1479EA182C49}"/>
                </a:ext>
              </a:extLst>
            </p:cNvPr>
            <p:cNvSpPr txBox="1">
              <a:spLocks noChangeArrowheads="1"/>
            </p:cNvSpPr>
            <p:nvPr/>
          </p:nvSpPr>
          <p:spPr bwMode="auto">
            <a:xfrm>
              <a:off x="2513012" y="3160208"/>
              <a:ext cx="700087" cy="276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200">
                  <a:solidFill>
                    <a:srgbClr val="FFFFFF"/>
                  </a:solidFill>
                  <a:ea typeface="ＭＳ Ｐゴシック" panose="020B0600070205080204" pitchFamily="34" charset="-128"/>
                </a:rPr>
                <a:t>50-75m</a:t>
              </a:r>
            </a:p>
          </p:txBody>
        </p:sp>
        <p:cxnSp>
          <p:nvCxnSpPr>
            <p:cNvPr id="22624" name="Straight Arrow Connector 22623">
              <a:extLst>
                <a:ext uri="{FF2B5EF4-FFF2-40B4-BE49-F238E27FC236}">
                  <a16:creationId xmlns:a16="http://schemas.microsoft.com/office/drawing/2014/main" id="{749D42AA-F1CB-4F5D-8F9B-C3FD793638BE}"/>
                </a:ext>
              </a:extLst>
            </p:cNvPr>
            <p:cNvCxnSpPr/>
            <p:nvPr/>
          </p:nvCxnSpPr>
          <p:spPr bwMode="auto">
            <a:xfrm>
              <a:off x="2123542" y="3385305"/>
              <a:ext cx="1322245" cy="0"/>
            </a:xfrm>
            <a:prstGeom prst="straightConnector1">
              <a:avLst/>
            </a:prstGeom>
            <a:ln>
              <a:solidFill>
                <a:schemeClr val="bg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74805" name="TextBox 18">
              <a:extLst>
                <a:ext uri="{FF2B5EF4-FFF2-40B4-BE49-F238E27FC236}">
                  <a16:creationId xmlns:a16="http://schemas.microsoft.com/office/drawing/2014/main" id="{96FD712B-7534-4467-890C-777458111D2F}"/>
                </a:ext>
              </a:extLst>
            </p:cNvPr>
            <p:cNvSpPr txBox="1">
              <a:spLocks noChangeArrowheads="1"/>
            </p:cNvSpPr>
            <p:nvPr/>
          </p:nvSpPr>
          <p:spPr bwMode="auto">
            <a:xfrm>
              <a:off x="5505655" y="2532134"/>
              <a:ext cx="700088" cy="276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200" dirty="0">
                  <a:solidFill>
                    <a:srgbClr val="FFFFFF"/>
                  </a:solidFill>
                  <a:ea typeface="ＭＳ Ｐゴシック" panose="020B0600070205080204" pitchFamily="34" charset="-128"/>
                </a:rPr>
                <a:t>50-75m</a:t>
              </a:r>
            </a:p>
          </p:txBody>
        </p:sp>
        <p:cxnSp>
          <p:nvCxnSpPr>
            <p:cNvPr id="255" name="Straight Arrow Connector 254">
              <a:extLst>
                <a:ext uri="{FF2B5EF4-FFF2-40B4-BE49-F238E27FC236}">
                  <a16:creationId xmlns:a16="http://schemas.microsoft.com/office/drawing/2014/main" id="{0CB67AF7-D866-45B7-B86B-3A18F85CAB99}"/>
                </a:ext>
              </a:extLst>
            </p:cNvPr>
            <p:cNvCxnSpPr/>
            <p:nvPr/>
          </p:nvCxnSpPr>
          <p:spPr bwMode="auto">
            <a:xfrm>
              <a:off x="539622" y="3385773"/>
              <a:ext cx="1187872" cy="0"/>
            </a:xfrm>
            <a:prstGeom prst="straightConnector1">
              <a:avLst/>
            </a:prstGeom>
            <a:ln>
              <a:solidFill>
                <a:schemeClr val="bg1"/>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98" name="Straight Arrow Connector 197">
              <a:extLst>
                <a:ext uri="{FF2B5EF4-FFF2-40B4-BE49-F238E27FC236}">
                  <a16:creationId xmlns:a16="http://schemas.microsoft.com/office/drawing/2014/main" id="{69DCF658-731F-42CD-8688-CDBC5FFD2F25}"/>
                </a:ext>
              </a:extLst>
            </p:cNvPr>
            <p:cNvCxnSpPr/>
            <p:nvPr/>
          </p:nvCxnSpPr>
          <p:spPr bwMode="auto">
            <a:xfrm>
              <a:off x="3824860" y="3390064"/>
              <a:ext cx="1466692" cy="0"/>
            </a:xfrm>
            <a:prstGeom prst="straightConnector1">
              <a:avLst/>
            </a:prstGeom>
            <a:ln>
              <a:solidFill>
                <a:schemeClr val="bg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74808" name="TextBox 216">
              <a:extLst>
                <a:ext uri="{FF2B5EF4-FFF2-40B4-BE49-F238E27FC236}">
                  <a16:creationId xmlns:a16="http://schemas.microsoft.com/office/drawing/2014/main" id="{2D4D694B-FEDC-4F3E-AFAA-A455879BAE12}"/>
                </a:ext>
              </a:extLst>
            </p:cNvPr>
            <p:cNvSpPr txBox="1">
              <a:spLocks noChangeArrowheads="1"/>
            </p:cNvSpPr>
            <p:nvPr/>
          </p:nvSpPr>
          <p:spPr bwMode="auto">
            <a:xfrm>
              <a:off x="4217884" y="3165155"/>
              <a:ext cx="700087" cy="276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200" dirty="0">
                  <a:solidFill>
                    <a:srgbClr val="FFFFFF"/>
                  </a:solidFill>
                  <a:ea typeface="ＭＳ Ｐゴシック" panose="020B0600070205080204" pitchFamily="34" charset="-128"/>
                </a:rPr>
                <a:t>50-75m</a:t>
              </a:r>
            </a:p>
          </p:txBody>
        </p:sp>
        <p:cxnSp>
          <p:nvCxnSpPr>
            <p:cNvPr id="9" name="Straight Arrow Connector 8">
              <a:extLst>
                <a:ext uri="{FF2B5EF4-FFF2-40B4-BE49-F238E27FC236}">
                  <a16:creationId xmlns:a16="http://schemas.microsoft.com/office/drawing/2014/main" id="{A90DE7FB-4AD2-4CD6-82B6-7121EE6EACFA}"/>
                </a:ext>
              </a:extLst>
            </p:cNvPr>
            <p:cNvCxnSpPr/>
            <p:nvPr/>
          </p:nvCxnSpPr>
          <p:spPr>
            <a:xfrm>
              <a:off x="5536646" y="2169912"/>
              <a:ext cx="0" cy="1042339"/>
            </a:xfrm>
            <a:prstGeom prst="straightConnector1">
              <a:avLst/>
            </a:prstGeom>
            <a:ln>
              <a:solidFill>
                <a:schemeClr val="bg1"/>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F93AE045-B471-4CA1-9A48-9B1F1E3F1049}"/>
                </a:ext>
              </a:extLst>
            </p:cNvPr>
            <p:cNvCxnSpPr/>
            <p:nvPr/>
          </p:nvCxnSpPr>
          <p:spPr>
            <a:xfrm>
              <a:off x="5795554" y="3402757"/>
              <a:ext cx="1763810" cy="0"/>
            </a:xfrm>
            <a:prstGeom prst="straightConnector1">
              <a:avLst/>
            </a:prstGeom>
            <a:ln>
              <a:solidFill>
                <a:schemeClr val="bg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74811" name="TextBox 216">
              <a:extLst>
                <a:ext uri="{FF2B5EF4-FFF2-40B4-BE49-F238E27FC236}">
                  <a16:creationId xmlns:a16="http://schemas.microsoft.com/office/drawing/2014/main" id="{BC591266-76E0-497E-A8F1-7545B5E696E7}"/>
                </a:ext>
              </a:extLst>
            </p:cNvPr>
            <p:cNvSpPr txBox="1">
              <a:spLocks noChangeArrowheads="1"/>
            </p:cNvSpPr>
            <p:nvPr/>
          </p:nvSpPr>
          <p:spPr bwMode="auto">
            <a:xfrm>
              <a:off x="6409888" y="3181351"/>
              <a:ext cx="786037" cy="276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200">
                  <a:solidFill>
                    <a:srgbClr val="FFFFFF"/>
                  </a:solidFill>
                  <a:ea typeface="ＭＳ Ｐゴシック" panose="020B0600070205080204" pitchFamily="34" charset="-128"/>
                </a:rPr>
                <a:t>75-150m</a:t>
              </a:r>
            </a:p>
          </p:txBody>
        </p:sp>
      </p:grpSp>
      <p:grpSp>
        <p:nvGrpSpPr>
          <p:cNvPr id="3" name="Group 10">
            <a:extLst>
              <a:ext uri="{FF2B5EF4-FFF2-40B4-BE49-F238E27FC236}">
                <a16:creationId xmlns:a16="http://schemas.microsoft.com/office/drawing/2014/main" id="{262A2412-59CD-FFDE-3724-9CB41977EFA2}"/>
              </a:ext>
            </a:extLst>
          </p:cNvPr>
          <p:cNvGrpSpPr>
            <a:grpSpLocks noChangeAspect="1"/>
          </p:cNvGrpSpPr>
          <p:nvPr/>
        </p:nvGrpSpPr>
        <p:grpSpPr bwMode="auto">
          <a:xfrm rot="9084344">
            <a:off x="10154481" y="3576391"/>
            <a:ext cx="165633" cy="144000"/>
            <a:chOff x="7125350" y="1244567"/>
            <a:chExt cx="896412" cy="781110"/>
          </a:xfrm>
        </p:grpSpPr>
        <p:sp>
          <p:nvSpPr>
            <p:cNvPr id="4" name="Rectangle: Top Corners Rounded 3">
              <a:extLst>
                <a:ext uri="{FF2B5EF4-FFF2-40B4-BE49-F238E27FC236}">
                  <a16:creationId xmlns:a16="http://schemas.microsoft.com/office/drawing/2014/main" id="{0AC31219-124F-2C8C-BFFB-F26137FD9C38}"/>
                </a:ext>
              </a:extLst>
            </p:cNvPr>
            <p:cNvSpPr/>
            <p:nvPr/>
          </p:nvSpPr>
          <p:spPr>
            <a:xfrm rot="14448026">
              <a:off x="7394985" y="1173436"/>
              <a:ext cx="47675" cy="589073"/>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7" name="Rectangle: Top Corners Rounded 6">
              <a:extLst>
                <a:ext uri="{FF2B5EF4-FFF2-40B4-BE49-F238E27FC236}">
                  <a16:creationId xmlns:a16="http://schemas.microsoft.com/office/drawing/2014/main" id="{2E8A9738-B03D-C161-D0C4-3E4796A31369}"/>
                </a:ext>
              </a:extLst>
            </p:cNvPr>
            <p:cNvSpPr>
              <a:spLocks noChangeAspect="1"/>
            </p:cNvSpPr>
            <p:nvPr/>
          </p:nvSpPr>
          <p:spPr>
            <a:xfrm rot="19049438">
              <a:off x="7238975" y="1730227"/>
              <a:ext cx="208554" cy="10634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8" name="Rectangle: Top Corners Rounded 7">
              <a:extLst>
                <a:ext uri="{FF2B5EF4-FFF2-40B4-BE49-F238E27FC236}">
                  <a16:creationId xmlns:a16="http://schemas.microsoft.com/office/drawing/2014/main" id="{8F94DDAF-804A-7A6C-2933-942796C1915E}"/>
                </a:ext>
              </a:extLst>
            </p:cNvPr>
            <p:cNvSpPr>
              <a:spLocks noChangeAspect="1"/>
            </p:cNvSpPr>
            <p:nvPr/>
          </p:nvSpPr>
          <p:spPr>
            <a:xfrm rot="17018969">
              <a:off x="7571353" y="1293650"/>
              <a:ext cx="209031" cy="10976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10" name="Rectangle: Top Corners Rounded 9">
              <a:extLst>
                <a:ext uri="{FF2B5EF4-FFF2-40B4-BE49-F238E27FC236}">
                  <a16:creationId xmlns:a16="http://schemas.microsoft.com/office/drawing/2014/main" id="{9B02E414-D000-BC84-4313-A675EFF67876}"/>
                </a:ext>
              </a:extLst>
            </p:cNvPr>
            <p:cNvSpPr/>
            <p:nvPr/>
          </p:nvSpPr>
          <p:spPr>
            <a:xfrm rot="5553275">
              <a:off x="7821544" y="1418097"/>
              <a:ext cx="223700" cy="73177"/>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11" name="Rectangle: Top Corners Rounded 10">
              <a:extLst>
                <a:ext uri="{FF2B5EF4-FFF2-40B4-BE49-F238E27FC236}">
                  <a16:creationId xmlns:a16="http://schemas.microsoft.com/office/drawing/2014/main" id="{71CC628A-0192-E333-2AF3-07A5AC5C28D2}"/>
                </a:ext>
              </a:extLst>
            </p:cNvPr>
            <p:cNvSpPr/>
            <p:nvPr/>
          </p:nvSpPr>
          <p:spPr>
            <a:xfrm rot="5938638">
              <a:off x="7595102" y="1864730"/>
              <a:ext cx="190694" cy="12440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12" name="Rectangle 11">
              <a:extLst>
                <a:ext uri="{FF2B5EF4-FFF2-40B4-BE49-F238E27FC236}">
                  <a16:creationId xmlns:a16="http://schemas.microsoft.com/office/drawing/2014/main" id="{1FAE58DB-B59B-AC65-F9AE-DACE843FCCCE}"/>
                </a:ext>
              </a:extLst>
            </p:cNvPr>
            <p:cNvSpPr/>
            <p:nvPr/>
          </p:nvSpPr>
          <p:spPr>
            <a:xfrm rot="176029">
              <a:off x="7977402" y="1372060"/>
              <a:ext cx="43906" cy="165025"/>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14" name="Freeform: Shape 13">
              <a:extLst>
                <a:ext uri="{FF2B5EF4-FFF2-40B4-BE49-F238E27FC236}">
                  <a16:creationId xmlns:a16="http://schemas.microsoft.com/office/drawing/2014/main" id="{50BF6B28-160A-FF14-4642-A759FE0066CE}"/>
                </a:ext>
              </a:extLst>
            </p:cNvPr>
            <p:cNvSpPr/>
            <p:nvPr/>
          </p:nvSpPr>
          <p:spPr>
            <a:xfrm>
              <a:off x="7284197" y="1271829"/>
              <a:ext cx="607366" cy="744438"/>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17" name="Oval 735">
              <a:extLst>
                <a:ext uri="{FF2B5EF4-FFF2-40B4-BE49-F238E27FC236}">
                  <a16:creationId xmlns:a16="http://schemas.microsoft.com/office/drawing/2014/main" id="{5136F681-4F4C-768E-2F05-2952BB6FD8E8}"/>
                </a:ext>
              </a:extLst>
            </p:cNvPr>
            <p:cNvSpPr>
              <a:spLocks noChangeArrowheads="1"/>
            </p:cNvSpPr>
            <p:nvPr/>
          </p:nvSpPr>
          <p:spPr bwMode="auto">
            <a:xfrm rot="13144991">
              <a:off x="7514863" y="1569181"/>
              <a:ext cx="365883" cy="297041"/>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nvGrpSpPr>
          <p:cNvPr id="18" name="Group 17">
            <a:extLst>
              <a:ext uri="{FF2B5EF4-FFF2-40B4-BE49-F238E27FC236}">
                <a16:creationId xmlns:a16="http://schemas.microsoft.com/office/drawing/2014/main" id="{80B520C3-11E3-9066-21E7-708411CF8C5D}"/>
              </a:ext>
            </a:extLst>
          </p:cNvPr>
          <p:cNvGrpSpPr>
            <a:grpSpLocks noChangeAspect="1"/>
          </p:cNvGrpSpPr>
          <p:nvPr/>
        </p:nvGrpSpPr>
        <p:grpSpPr>
          <a:xfrm rot="10800000">
            <a:off x="9868947" y="3579073"/>
            <a:ext cx="201213" cy="144000"/>
            <a:chOff x="4826832" y="2657892"/>
            <a:chExt cx="1252103" cy="896079"/>
          </a:xfrm>
        </p:grpSpPr>
        <p:grpSp>
          <p:nvGrpSpPr>
            <p:cNvPr id="19" name="Group 18">
              <a:extLst>
                <a:ext uri="{FF2B5EF4-FFF2-40B4-BE49-F238E27FC236}">
                  <a16:creationId xmlns:a16="http://schemas.microsoft.com/office/drawing/2014/main" id="{EA837209-4D63-FAF7-2019-7A77CB819DA9}"/>
                </a:ext>
              </a:extLst>
            </p:cNvPr>
            <p:cNvGrpSpPr>
              <a:grpSpLocks noChangeAspect="1"/>
            </p:cNvGrpSpPr>
            <p:nvPr/>
          </p:nvGrpSpPr>
          <p:grpSpPr>
            <a:xfrm rot="2896707">
              <a:off x="5193856" y="2587667"/>
              <a:ext cx="178482" cy="912529"/>
              <a:chOff x="4377257" y="1857737"/>
              <a:chExt cx="220730" cy="1128531"/>
            </a:xfrm>
          </p:grpSpPr>
          <p:sp>
            <p:nvSpPr>
              <p:cNvPr id="30" name="Arrow: Pentagon 29">
                <a:extLst>
                  <a:ext uri="{FF2B5EF4-FFF2-40B4-BE49-F238E27FC236}">
                    <a16:creationId xmlns:a16="http://schemas.microsoft.com/office/drawing/2014/main" id="{3DDD8405-3EF1-46E8-D4B8-4FCCF541F6E0}"/>
                  </a:ext>
                </a:extLst>
              </p:cNvPr>
              <p:cNvSpPr/>
              <p:nvPr/>
            </p:nvSpPr>
            <p:spPr bwMode="auto">
              <a:xfrm rot="19950939">
                <a:off x="4381987" y="2907954"/>
                <a:ext cx="216000" cy="28800"/>
              </a:xfrm>
              <a:prstGeom prst="homePlat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nvGrpSpPr>
              <p:cNvPr id="31" name="Group 30">
                <a:extLst>
                  <a:ext uri="{FF2B5EF4-FFF2-40B4-BE49-F238E27FC236}">
                    <a16:creationId xmlns:a16="http://schemas.microsoft.com/office/drawing/2014/main" id="{09939905-CCDE-F6FC-FCC0-F7821D10CA8E}"/>
                  </a:ext>
                </a:extLst>
              </p:cNvPr>
              <p:cNvGrpSpPr>
                <a:grpSpLocks noChangeAspect="1"/>
              </p:cNvGrpSpPr>
              <p:nvPr/>
            </p:nvGrpSpPr>
            <p:grpSpPr>
              <a:xfrm>
                <a:off x="4377257" y="1857737"/>
                <a:ext cx="55848" cy="1128531"/>
                <a:chOff x="4187004" y="1857737"/>
                <a:chExt cx="330249" cy="2343873"/>
              </a:xfrm>
            </p:grpSpPr>
            <p:sp>
              <p:nvSpPr>
                <p:cNvPr id="32" name="Cylinder 31">
                  <a:extLst>
                    <a:ext uri="{FF2B5EF4-FFF2-40B4-BE49-F238E27FC236}">
                      <a16:creationId xmlns:a16="http://schemas.microsoft.com/office/drawing/2014/main" id="{59E2C28F-66AB-BE5D-2865-E991619E3610}"/>
                    </a:ext>
                  </a:extLst>
                </p:cNvPr>
                <p:cNvSpPr/>
                <p:nvPr/>
              </p:nvSpPr>
              <p:spPr bwMode="auto">
                <a:xfrm>
                  <a:off x="4195823" y="1857737"/>
                  <a:ext cx="318304" cy="2343873"/>
                </a:xfrm>
                <a:prstGeom prst="can">
                  <a:avLst/>
                </a:prstGeom>
                <a:solidFill>
                  <a:srgbClr val="9966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33" name="Block Arc 32">
                  <a:extLst>
                    <a:ext uri="{FF2B5EF4-FFF2-40B4-BE49-F238E27FC236}">
                      <a16:creationId xmlns:a16="http://schemas.microsoft.com/office/drawing/2014/main" id="{C28913E1-AC72-D5F9-D376-EBD0DC7C95F2}"/>
                    </a:ext>
                  </a:extLst>
                </p:cNvPr>
                <p:cNvSpPr/>
                <p:nvPr/>
              </p:nvSpPr>
              <p:spPr bwMode="auto">
                <a:xfrm rot="11002191">
                  <a:off x="4192697" y="209868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34" name="Block Arc 33">
                  <a:extLst>
                    <a:ext uri="{FF2B5EF4-FFF2-40B4-BE49-F238E27FC236}">
                      <a16:creationId xmlns:a16="http://schemas.microsoft.com/office/drawing/2014/main" id="{EFA2B299-7980-C6A5-B48A-5F0C61808F6E}"/>
                    </a:ext>
                  </a:extLst>
                </p:cNvPr>
                <p:cNvSpPr/>
                <p:nvPr/>
              </p:nvSpPr>
              <p:spPr bwMode="auto">
                <a:xfrm rot="11002191">
                  <a:off x="4187005" y="215655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35" name="Block Arc 34">
                  <a:extLst>
                    <a:ext uri="{FF2B5EF4-FFF2-40B4-BE49-F238E27FC236}">
                      <a16:creationId xmlns:a16="http://schemas.microsoft.com/office/drawing/2014/main" id="{EB2C813F-F93E-46DE-E841-F7A49536CF19}"/>
                    </a:ext>
                  </a:extLst>
                </p:cNvPr>
                <p:cNvSpPr/>
                <p:nvPr/>
              </p:nvSpPr>
              <p:spPr bwMode="auto">
                <a:xfrm rot="11002191">
                  <a:off x="4192696" y="204080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36" name="Block Arc 35">
                  <a:extLst>
                    <a:ext uri="{FF2B5EF4-FFF2-40B4-BE49-F238E27FC236}">
                      <a16:creationId xmlns:a16="http://schemas.microsoft.com/office/drawing/2014/main" id="{20F3FE0B-91C8-5768-B2BE-A5D586AD1FA3}"/>
                    </a:ext>
                  </a:extLst>
                </p:cNvPr>
                <p:cNvSpPr/>
                <p:nvPr/>
              </p:nvSpPr>
              <p:spPr bwMode="auto">
                <a:xfrm rot="11002191">
                  <a:off x="4187004" y="1982935"/>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37" name="Block Arc 36">
                  <a:extLst>
                    <a:ext uri="{FF2B5EF4-FFF2-40B4-BE49-F238E27FC236}">
                      <a16:creationId xmlns:a16="http://schemas.microsoft.com/office/drawing/2014/main" id="{C5D1CA09-C201-8283-B008-895EB2B37A9B}"/>
                    </a:ext>
                  </a:extLst>
                </p:cNvPr>
                <p:cNvSpPr/>
                <p:nvPr/>
              </p:nvSpPr>
              <p:spPr bwMode="auto">
                <a:xfrm rot="11002191">
                  <a:off x="4187006" y="221442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38" name="Block Arc 37">
                  <a:extLst>
                    <a:ext uri="{FF2B5EF4-FFF2-40B4-BE49-F238E27FC236}">
                      <a16:creationId xmlns:a16="http://schemas.microsoft.com/office/drawing/2014/main" id="{C376F2E3-B5A3-F454-4D1D-A319F257EAE5}"/>
                    </a:ext>
                  </a:extLst>
                </p:cNvPr>
                <p:cNvSpPr/>
                <p:nvPr/>
              </p:nvSpPr>
              <p:spPr bwMode="auto">
                <a:xfrm rot="11002191">
                  <a:off x="4187004" y="2272286"/>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grpSp>
        <p:grpSp>
          <p:nvGrpSpPr>
            <p:cNvPr id="20" name="Group 10">
              <a:extLst>
                <a:ext uri="{FF2B5EF4-FFF2-40B4-BE49-F238E27FC236}">
                  <a16:creationId xmlns:a16="http://schemas.microsoft.com/office/drawing/2014/main" id="{FFE1EE50-6029-BC33-DD6E-54DB809AE81D}"/>
                </a:ext>
              </a:extLst>
            </p:cNvPr>
            <p:cNvGrpSpPr>
              <a:grpSpLocks noChangeAspect="1"/>
            </p:cNvGrpSpPr>
            <p:nvPr/>
          </p:nvGrpSpPr>
          <p:grpSpPr bwMode="auto">
            <a:xfrm rot="20439453">
              <a:off x="5192193" y="2657892"/>
              <a:ext cx="886742" cy="896079"/>
              <a:chOff x="7240087" y="1244567"/>
              <a:chExt cx="772165" cy="781110"/>
            </a:xfrm>
          </p:grpSpPr>
          <p:sp>
            <p:nvSpPr>
              <p:cNvPr id="21" name="Rectangle: Top Corners Rounded 20">
                <a:extLst>
                  <a:ext uri="{FF2B5EF4-FFF2-40B4-BE49-F238E27FC236}">
                    <a16:creationId xmlns:a16="http://schemas.microsoft.com/office/drawing/2014/main" id="{663C24DC-9F80-9740-6F82-423E6414017D}"/>
                  </a:ext>
                </a:extLst>
              </p:cNvPr>
              <p:cNvSpPr>
                <a:spLocks noChangeAspect="1"/>
              </p:cNvSpPr>
              <p:nvPr/>
            </p:nvSpPr>
            <p:spPr>
              <a:xfrm rot="19049438">
                <a:off x="7240087" y="1733854"/>
                <a:ext cx="208647" cy="10626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22" name="Rectangle: Top Corners Rounded 21">
                <a:extLst>
                  <a:ext uri="{FF2B5EF4-FFF2-40B4-BE49-F238E27FC236}">
                    <a16:creationId xmlns:a16="http://schemas.microsoft.com/office/drawing/2014/main" id="{A956B3CD-8397-831F-C7E5-CF3B29460243}"/>
                  </a:ext>
                </a:extLst>
              </p:cNvPr>
              <p:cNvSpPr>
                <a:spLocks noChangeAspect="1"/>
              </p:cNvSpPr>
              <p:nvPr/>
            </p:nvSpPr>
            <p:spPr>
              <a:xfrm rot="17018969">
                <a:off x="7573959" y="1294093"/>
                <a:ext cx="208868" cy="10981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23" name="Rectangle: Top Corners Rounded 22">
                <a:extLst>
                  <a:ext uri="{FF2B5EF4-FFF2-40B4-BE49-F238E27FC236}">
                    <a16:creationId xmlns:a16="http://schemas.microsoft.com/office/drawing/2014/main" id="{6276D765-CFB2-EE63-CD85-6E0B0ADAFE7F}"/>
                  </a:ext>
                </a:extLst>
              </p:cNvPr>
              <p:cNvSpPr/>
              <p:nvPr/>
            </p:nvSpPr>
            <p:spPr>
              <a:xfrm rot="5601641">
                <a:off x="7812537" y="1414340"/>
                <a:ext cx="223525" cy="73210"/>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24" name="Rectangle: Top Corners Rounded 23">
                <a:extLst>
                  <a:ext uri="{FF2B5EF4-FFF2-40B4-BE49-F238E27FC236}">
                    <a16:creationId xmlns:a16="http://schemas.microsoft.com/office/drawing/2014/main" id="{2BE58160-0444-D7AF-89AE-274AA274D5EB}"/>
                  </a:ext>
                </a:extLst>
              </p:cNvPr>
              <p:cNvSpPr/>
              <p:nvPr/>
            </p:nvSpPr>
            <p:spPr>
              <a:xfrm rot="5938638">
                <a:off x="7596496" y="1868176"/>
                <a:ext cx="190545" cy="124457"/>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25" name="Rectangle 24">
                <a:extLst>
                  <a:ext uri="{FF2B5EF4-FFF2-40B4-BE49-F238E27FC236}">
                    <a16:creationId xmlns:a16="http://schemas.microsoft.com/office/drawing/2014/main" id="{E7E8B4BB-AA05-50A9-63D7-1F5887CED30E}"/>
                  </a:ext>
                </a:extLst>
              </p:cNvPr>
              <p:cNvSpPr/>
              <p:nvPr/>
            </p:nvSpPr>
            <p:spPr>
              <a:xfrm rot="176029">
                <a:off x="7968326" y="1368384"/>
                <a:ext cx="43926" cy="164896"/>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28" name="Freeform: Shape 27">
                <a:extLst>
                  <a:ext uri="{FF2B5EF4-FFF2-40B4-BE49-F238E27FC236}">
                    <a16:creationId xmlns:a16="http://schemas.microsoft.com/office/drawing/2014/main" id="{3B031061-C026-75C9-2B35-77D8EBBC9F52}"/>
                  </a:ext>
                </a:extLst>
              </p:cNvPr>
              <p:cNvSpPr/>
              <p:nvPr/>
            </p:nvSpPr>
            <p:spPr>
              <a:xfrm>
                <a:off x="7285937" y="1272256"/>
                <a:ext cx="607644" cy="747524"/>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29" name="Oval 735">
                <a:extLst>
                  <a:ext uri="{FF2B5EF4-FFF2-40B4-BE49-F238E27FC236}">
                    <a16:creationId xmlns:a16="http://schemas.microsoft.com/office/drawing/2014/main" id="{B23321C6-8AC8-4881-5FBC-EE654E42A7E2}"/>
                  </a:ext>
                </a:extLst>
              </p:cNvPr>
              <p:cNvSpPr>
                <a:spLocks noChangeArrowheads="1"/>
              </p:cNvSpPr>
              <p:nvPr/>
            </p:nvSpPr>
            <p:spPr bwMode="auto">
              <a:xfrm rot="13144991">
                <a:off x="7517314" y="1569476"/>
                <a:ext cx="366050" cy="296809"/>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pic>
        <p:nvPicPr>
          <p:cNvPr id="39" name="Picture 38">
            <a:extLst>
              <a:ext uri="{FF2B5EF4-FFF2-40B4-BE49-F238E27FC236}">
                <a16:creationId xmlns:a16="http://schemas.microsoft.com/office/drawing/2014/main" id="{55AA115A-86AD-05A7-DE32-8A33FF6C3D33}"/>
              </a:ext>
            </a:extLst>
          </p:cNvPr>
          <p:cNvPicPr>
            <a:picLocks noChangeAspect="1"/>
          </p:cNvPicPr>
          <p:nvPr/>
        </p:nvPicPr>
        <p:blipFill>
          <a:blip r:embed="rId5"/>
          <a:stretch>
            <a:fillRect/>
          </a:stretch>
        </p:blipFill>
        <p:spPr>
          <a:xfrm rot="9327632">
            <a:off x="8911576" y="3542103"/>
            <a:ext cx="224400" cy="198000"/>
          </a:xfrm>
          <a:prstGeom prst="rect">
            <a:avLst/>
          </a:prstGeom>
        </p:spPr>
      </p:pic>
      <p:grpSp>
        <p:nvGrpSpPr>
          <p:cNvPr id="40" name="Group 39">
            <a:extLst>
              <a:ext uri="{FF2B5EF4-FFF2-40B4-BE49-F238E27FC236}">
                <a16:creationId xmlns:a16="http://schemas.microsoft.com/office/drawing/2014/main" id="{F6A407D0-6A77-1C92-5A88-42056988CE18}"/>
              </a:ext>
            </a:extLst>
          </p:cNvPr>
          <p:cNvGrpSpPr>
            <a:grpSpLocks noChangeAspect="1"/>
          </p:cNvGrpSpPr>
          <p:nvPr/>
        </p:nvGrpSpPr>
        <p:grpSpPr>
          <a:xfrm rot="10800000">
            <a:off x="9275357" y="3579073"/>
            <a:ext cx="201213" cy="144000"/>
            <a:chOff x="4826832" y="2657892"/>
            <a:chExt cx="1252103" cy="896079"/>
          </a:xfrm>
        </p:grpSpPr>
        <p:grpSp>
          <p:nvGrpSpPr>
            <p:cNvPr id="41" name="Group 40">
              <a:extLst>
                <a:ext uri="{FF2B5EF4-FFF2-40B4-BE49-F238E27FC236}">
                  <a16:creationId xmlns:a16="http://schemas.microsoft.com/office/drawing/2014/main" id="{270F0AED-4A32-2481-20AE-03B3D64C01B2}"/>
                </a:ext>
              </a:extLst>
            </p:cNvPr>
            <p:cNvGrpSpPr>
              <a:grpSpLocks noChangeAspect="1"/>
            </p:cNvGrpSpPr>
            <p:nvPr/>
          </p:nvGrpSpPr>
          <p:grpSpPr>
            <a:xfrm rot="2896707">
              <a:off x="5193856" y="2587667"/>
              <a:ext cx="178482" cy="912529"/>
              <a:chOff x="4377257" y="1857737"/>
              <a:chExt cx="220730" cy="1128531"/>
            </a:xfrm>
          </p:grpSpPr>
          <p:sp>
            <p:nvSpPr>
              <p:cNvPr id="50" name="Arrow: Pentagon 49">
                <a:extLst>
                  <a:ext uri="{FF2B5EF4-FFF2-40B4-BE49-F238E27FC236}">
                    <a16:creationId xmlns:a16="http://schemas.microsoft.com/office/drawing/2014/main" id="{3167F220-7680-01A7-C8DB-E842994F356A}"/>
                  </a:ext>
                </a:extLst>
              </p:cNvPr>
              <p:cNvSpPr/>
              <p:nvPr/>
            </p:nvSpPr>
            <p:spPr bwMode="auto">
              <a:xfrm rot="19950939">
                <a:off x="4381987" y="2907954"/>
                <a:ext cx="216000" cy="28800"/>
              </a:xfrm>
              <a:prstGeom prst="homePlat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nvGrpSpPr>
              <p:cNvPr id="51" name="Group 50">
                <a:extLst>
                  <a:ext uri="{FF2B5EF4-FFF2-40B4-BE49-F238E27FC236}">
                    <a16:creationId xmlns:a16="http://schemas.microsoft.com/office/drawing/2014/main" id="{CB164DDC-52A9-6B12-C9D7-51A93916B271}"/>
                  </a:ext>
                </a:extLst>
              </p:cNvPr>
              <p:cNvGrpSpPr>
                <a:grpSpLocks noChangeAspect="1"/>
              </p:cNvGrpSpPr>
              <p:nvPr/>
            </p:nvGrpSpPr>
            <p:grpSpPr>
              <a:xfrm>
                <a:off x="4377257" y="1857737"/>
                <a:ext cx="55848" cy="1128531"/>
                <a:chOff x="4187004" y="1857737"/>
                <a:chExt cx="330249" cy="2343873"/>
              </a:xfrm>
            </p:grpSpPr>
            <p:sp>
              <p:nvSpPr>
                <p:cNvPr id="52" name="Cylinder 51">
                  <a:extLst>
                    <a:ext uri="{FF2B5EF4-FFF2-40B4-BE49-F238E27FC236}">
                      <a16:creationId xmlns:a16="http://schemas.microsoft.com/office/drawing/2014/main" id="{BDC51F76-A596-E486-D5B9-23F89E7B9A2B}"/>
                    </a:ext>
                  </a:extLst>
                </p:cNvPr>
                <p:cNvSpPr/>
                <p:nvPr/>
              </p:nvSpPr>
              <p:spPr bwMode="auto">
                <a:xfrm>
                  <a:off x="4195823" y="1857737"/>
                  <a:ext cx="318304" cy="2343873"/>
                </a:xfrm>
                <a:prstGeom prst="can">
                  <a:avLst/>
                </a:prstGeom>
                <a:solidFill>
                  <a:srgbClr val="9966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53" name="Block Arc 52">
                  <a:extLst>
                    <a:ext uri="{FF2B5EF4-FFF2-40B4-BE49-F238E27FC236}">
                      <a16:creationId xmlns:a16="http://schemas.microsoft.com/office/drawing/2014/main" id="{88075DBF-E5D7-2D44-9169-5819358CAE42}"/>
                    </a:ext>
                  </a:extLst>
                </p:cNvPr>
                <p:cNvSpPr/>
                <p:nvPr/>
              </p:nvSpPr>
              <p:spPr bwMode="auto">
                <a:xfrm rot="11002191">
                  <a:off x="4192697" y="209868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54" name="Block Arc 53">
                  <a:extLst>
                    <a:ext uri="{FF2B5EF4-FFF2-40B4-BE49-F238E27FC236}">
                      <a16:creationId xmlns:a16="http://schemas.microsoft.com/office/drawing/2014/main" id="{4373C114-58D8-F3D1-A644-5BFE7D24A46E}"/>
                    </a:ext>
                  </a:extLst>
                </p:cNvPr>
                <p:cNvSpPr/>
                <p:nvPr/>
              </p:nvSpPr>
              <p:spPr bwMode="auto">
                <a:xfrm rot="11002191">
                  <a:off x="4187005" y="215655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55" name="Block Arc 54">
                  <a:extLst>
                    <a:ext uri="{FF2B5EF4-FFF2-40B4-BE49-F238E27FC236}">
                      <a16:creationId xmlns:a16="http://schemas.microsoft.com/office/drawing/2014/main" id="{EB0AE632-B3E8-D02E-2917-150F3434B9FB}"/>
                    </a:ext>
                  </a:extLst>
                </p:cNvPr>
                <p:cNvSpPr/>
                <p:nvPr/>
              </p:nvSpPr>
              <p:spPr bwMode="auto">
                <a:xfrm rot="11002191">
                  <a:off x="4192696" y="204080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56" name="Block Arc 55">
                  <a:extLst>
                    <a:ext uri="{FF2B5EF4-FFF2-40B4-BE49-F238E27FC236}">
                      <a16:creationId xmlns:a16="http://schemas.microsoft.com/office/drawing/2014/main" id="{6EB2B10D-C800-53CD-55C2-15CC1CE6874D}"/>
                    </a:ext>
                  </a:extLst>
                </p:cNvPr>
                <p:cNvSpPr/>
                <p:nvPr/>
              </p:nvSpPr>
              <p:spPr bwMode="auto">
                <a:xfrm rot="11002191">
                  <a:off x="4187004" y="1982935"/>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57" name="Block Arc 56">
                  <a:extLst>
                    <a:ext uri="{FF2B5EF4-FFF2-40B4-BE49-F238E27FC236}">
                      <a16:creationId xmlns:a16="http://schemas.microsoft.com/office/drawing/2014/main" id="{4CABD005-DA5F-0D03-FD89-4233F1FD6002}"/>
                    </a:ext>
                  </a:extLst>
                </p:cNvPr>
                <p:cNvSpPr/>
                <p:nvPr/>
              </p:nvSpPr>
              <p:spPr bwMode="auto">
                <a:xfrm rot="11002191">
                  <a:off x="4187006" y="221442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58" name="Block Arc 57">
                  <a:extLst>
                    <a:ext uri="{FF2B5EF4-FFF2-40B4-BE49-F238E27FC236}">
                      <a16:creationId xmlns:a16="http://schemas.microsoft.com/office/drawing/2014/main" id="{584B9381-6D50-A652-F9E8-C238490ACFFB}"/>
                    </a:ext>
                  </a:extLst>
                </p:cNvPr>
                <p:cNvSpPr/>
                <p:nvPr/>
              </p:nvSpPr>
              <p:spPr bwMode="auto">
                <a:xfrm rot="11002191">
                  <a:off x="4187004" y="2272286"/>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grpSp>
        <p:grpSp>
          <p:nvGrpSpPr>
            <p:cNvPr id="42" name="Group 10">
              <a:extLst>
                <a:ext uri="{FF2B5EF4-FFF2-40B4-BE49-F238E27FC236}">
                  <a16:creationId xmlns:a16="http://schemas.microsoft.com/office/drawing/2014/main" id="{77429611-CE2C-29E6-E892-9F8D73AFC725}"/>
                </a:ext>
              </a:extLst>
            </p:cNvPr>
            <p:cNvGrpSpPr>
              <a:grpSpLocks noChangeAspect="1"/>
            </p:cNvGrpSpPr>
            <p:nvPr/>
          </p:nvGrpSpPr>
          <p:grpSpPr bwMode="auto">
            <a:xfrm rot="20439453">
              <a:off x="5192193" y="2657892"/>
              <a:ext cx="886742" cy="896079"/>
              <a:chOff x="7240087" y="1244567"/>
              <a:chExt cx="772165" cy="781110"/>
            </a:xfrm>
          </p:grpSpPr>
          <p:sp>
            <p:nvSpPr>
              <p:cNvPr id="43" name="Rectangle: Top Corners Rounded 42">
                <a:extLst>
                  <a:ext uri="{FF2B5EF4-FFF2-40B4-BE49-F238E27FC236}">
                    <a16:creationId xmlns:a16="http://schemas.microsoft.com/office/drawing/2014/main" id="{5ACB4EC1-ACA3-6B91-91D0-38307A3FCB6F}"/>
                  </a:ext>
                </a:extLst>
              </p:cNvPr>
              <p:cNvSpPr>
                <a:spLocks noChangeAspect="1"/>
              </p:cNvSpPr>
              <p:nvPr/>
            </p:nvSpPr>
            <p:spPr>
              <a:xfrm rot="19049438">
                <a:off x="7240087" y="1733854"/>
                <a:ext cx="208647" cy="10626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44" name="Rectangle: Top Corners Rounded 43">
                <a:extLst>
                  <a:ext uri="{FF2B5EF4-FFF2-40B4-BE49-F238E27FC236}">
                    <a16:creationId xmlns:a16="http://schemas.microsoft.com/office/drawing/2014/main" id="{90AC752F-4988-0088-603B-B0EA45A9010E}"/>
                  </a:ext>
                </a:extLst>
              </p:cNvPr>
              <p:cNvSpPr>
                <a:spLocks noChangeAspect="1"/>
              </p:cNvSpPr>
              <p:nvPr/>
            </p:nvSpPr>
            <p:spPr>
              <a:xfrm rot="17018969">
                <a:off x="7573959" y="1294093"/>
                <a:ext cx="208868" cy="10981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45" name="Rectangle: Top Corners Rounded 44">
                <a:extLst>
                  <a:ext uri="{FF2B5EF4-FFF2-40B4-BE49-F238E27FC236}">
                    <a16:creationId xmlns:a16="http://schemas.microsoft.com/office/drawing/2014/main" id="{5D6782AA-BE81-EEA4-3181-FE57FD7E5368}"/>
                  </a:ext>
                </a:extLst>
              </p:cNvPr>
              <p:cNvSpPr/>
              <p:nvPr/>
            </p:nvSpPr>
            <p:spPr>
              <a:xfrm rot="5601641">
                <a:off x="7812537" y="1414340"/>
                <a:ext cx="223525" cy="73210"/>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46" name="Rectangle: Top Corners Rounded 45">
                <a:extLst>
                  <a:ext uri="{FF2B5EF4-FFF2-40B4-BE49-F238E27FC236}">
                    <a16:creationId xmlns:a16="http://schemas.microsoft.com/office/drawing/2014/main" id="{3800C3C0-DC89-833F-1CBD-A162C14BFCD9}"/>
                  </a:ext>
                </a:extLst>
              </p:cNvPr>
              <p:cNvSpPr/>
              <p:nvPr/>
            </p:nvSpPr>
            <p:spPr>
              <a:xfrm rot="5938638">
                <a:off x="7596496" y="1868176"/>
                <a:ext cx="190545" cy="124457"/>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47" name="Rectangle 46">
                <a:extLst>
                  <a:ext uri="{FF2B5EF4-FFF2-40B4-BE49-F238E27FC236}">
                    <a16:creationId xmlns:a16="http://schemas.microsoft.com/office/drawing/2014/main" id="{01BBBEBF-3FB4-4C15-30A4-EFA89A1B3611}"/>
                  </a:ext>
                </a:extLst>
              </p:cNvPr>
              <p:cNvSpPr/>
              <p:nvPr/>
            </p:nvSpPr>
            <p:spPr>
              <a:xfrm rot="176029">
                <a:off x="7968326" y="1368384"/>
                <a:ext cx="43926" cy="164896"/>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48" name="Freeform: Shape 47">
                <a:extLst>
                  <a:ext uri="{FF2B5EF4-FFF2-40B4-BE49-F238E27FC236}">
                    <a16:creationId xmlns:a16="http://schemas.microsoft.com/office/drawing/2014/main" id="{4D406821-D3D7-3FC6-5554-4889BA7AC48E}"/>
                  </a:ext>
                </a:extLst>
              </p:cNvPr>
              <p:cNvSpPr/>
              <p:nvPr/>
            </p:nvSpPr>
            <p:spPr>
              <a:xfrm>
                <a:off x="7285937" y="1272256"/>
                <a:ext cx="607644" cy="747524"/>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49" name="Oval 735">
                <a:extLst>
                  <a:ext uri="{FF2B5EF4-FFF2-40B4-BE49-F238E27FC236}">
                    <a16:creationId xmlns:a16="http://schemas.microsoft.com/office/drawing/2014/main" id="{5F820417-6F3D-8F21-8EC7-F36BE416C02F}"/>
                  </a:ext>
                </a:extLst>
              </p:cNvPr>
              <p:cNvSpPr>
                <a:spLocks noChangeArrowheads="1"/>
              </p:cNvSpPr>
              <p:nvPr/>
            </p:nvSpPr>
            <p:spPr bwMode="auto">
              <a:xfrm rot="13144991">
                <a:off x="7517314" y="1569476"/>
                <a:ext cx="366050" cy="296809"/>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pic>
        <p:nvPicPr>
          <p:cNvPr id="59" name="Picture 58">
            <a:extLst>
              <a:ext uri="{FF2B5EF4-FFF2-40B4-BE49-F238E27FC236}">
                <a16:creationId xmlns:a16="http://schemas.microsoft.com/office/drawing/2014/main" id="{78469736-0B82-FD2B-AC81-E88AF57A8675}"/>
              </a:ext>
            </a:extLst>
          </p:cNvPr>
          <p:cNvPicPr preferRelativeResize="0">
            <a:picLocks noChangeAspect="1"/>
          </p:cNvPicPr>
          <p:nvPr/>
        </p:nvPicPr>
        <p:blipFill>
          <a:blip r:embed="rId5"/>
          <a:stretch>
            <a:fillRect/>
          </a:stretch>
        </p:blipFill>
        <p:spPr>
          <a:xfrm rot="9327632">
            <a:off x="9553731" y="3538665"/>
            <a:ext cx="224400" cy="198000"/>
          </a:xfrm>
          <a:prstGeom prst="rect">
            <a:avLst/>
          </a:prstGeom>
        </p:spPr>
      </p:pic>
      <p:grpSp>
        <p:nvGrpSpPr>
          <p:cNvPr id="74841" name="Group 74840">
            <a:extLst>
              <a:ext uri="{FF2B5EF4-FFF2-40B4-BE49-F238E27FC236}">
                <a16:creationId xmlns:a16="http://schemas.microsoft.com/office/drawing/2014/main" id="{2A37F779-4C9F-339D-F181-ADED633D0241}"/>
              </a:ext>
            </a:extLst>
          </p:cNvPr>
          <p:cNvGrpSpPr/>
          <p:nvPr/>
        </p:nvGrpSpPr>
        <p:grpSpPr>
          <a:xfrm>
            <a:off x="5006926" y="3826987"/>
            <a:ext cx="329438" cy="133350"/>
            <a:chOff x="3482925" y="3826987"/>
            <a:chExt cx="329438" cy="133350"/>
          </a:xfrm>
        </p:grpSpPr>
        <p:sp>
          <p:nvSpPr>
            <p:cNvPr id="74839" name="Isosceles Triangle 74838">
              <a:extLst>
                <a:ext uri="{FF2B5EF4-FFF2-40B4-BE49-F238E27FC236}">
                  <a16:creationId xmlns:a16="http://schemas.microsoft.com/office/drawing/2014/main" id="{6F2A012F-702B-26D8-7474-CE2DE4934AC6}"/>
                </a:ext>
              </a:extLst>
            </p:cNvPr>
            <p:cNvSpPr>
              <a:spLocks noChangeAspect="1"/>
            </p:cNvSpPr>
            <p:nvPr/>
          </p:nvSpPr>
          <p:spPr bwMode="auto">
            <a:xfrm>
              <a:off x="3482925"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4840" name="Isosceles Triangle 74839">
              <a:extLst>
                <a:ext uri="{FF2B5EF4-FFF2-40B4-BE49-F238E27FC236}">
                  <a16:creationId xmlns:a16="http://schemas.microsoft.com/office/drawing/2014/main" id="{A76AAF46-3C1B-EB9A-CC9A-35FDE62187F8}"/>
                </a:ext>
              </a:extLst>
            </p:cNvPr>
            <p:cNvSpPr>
              <a:spLocks noChangeAspect="1"/>
            </p:cNvSpPr>
            <p:nvPr/>
          </p:nvSpPr>
          <p:spPr bwMode="auto">
            <a:xfrm>
              <a:off x="3731400"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74842" name="Group 74841">
            <a:extLst>
              <a:ext uri="{FF2B5EF4-FFF2-40B4-BE49-F238E27FC236}">
                <a16:creationId xmlns:a16="http://schemas.microsoft.com/office/drawing/2014/main" id="{7F04C2C4-A7C3-17A0-11F6-CDF24CB4DBB0}"/>
              </a:ext>
            </a:extLst>
          </p:cNvPr>
          <p:cNvGrpSpPr/>
          <p:nvPr/>
        </p:nvGrpSpPr>
        <p:grpSpPr>
          <a:xfrm>
            <a:off x="5006926" y="3598205"/>
            <a:ext cx="329438" cy="133350"/>
            <a:chOff x="3482925" y="3826987"/>
            <a:chExt cx="329438" cy="133350"/>
          </a:xfrm>
        </p:grpSpPr>
        <p:sp>
          <p:nvSpPr>
            <p:cNvPr id="74843" name="Isosceles Triangle 74842">
              <a:extLst>
                <a:ext uri="{FF2B5EF4-FFF2-40B4-BE49-F238E27FC236}">
                  <a16:creationId xmlns:a16="http://schemas.microsoft.com/office/drawing/2014/main" id="{93591A55-0484-0724-B561-B94496BC4C77}"/>
                </a:ext>
              </a:extLst>
            </p:cNvPr>
            <p:cNvSpPr>
              <a:spLocks noChangeAspect="1"/>
            </p:cNvSpPr>
            <p:nvPr/>
          </p:nvSpPr>
          <p:spPr bwMode="auto">
            <a:xfrm>
              <a:off x="3482925"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4844" name="Isosceles Triangle 74843">
              <a:extLst>
                <a:ext uri="{FF2B5EF4-FFF2-40B4-BE49-F238E27FC236}">
                  <a16:creationId xmlns:a16="http://schemas.microsoft.com/office/drawing/2014/main" id="{843BFB31-1081-F924-BEAC-55C9A2FD61F7}"/>
                </a:ext>
              </a:extLst>
            </p:cNvPr>
            <p:cNvSpPr>
              <a:spLocks noChangeAspect="1"/>
            </p:cNvSpPr>
            <p:nvPr/>
          </p:nvSpPr>
          <p:spPr bwMode="auto">
            <a:xfrm>
              <a:off x="3731400"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74845" name="Group 74844">
            <a:extLst>
              <a:ext uri="{FF2B5EF4-FFF2-40B4-BE49-F238E27FC236}">
                <a16:creationId xmlns:a16="http://schemas.microsoft.com/office/drawing/2014/main" id="{6DD0FD71-FCDD-4CD0-D984-D71D2532BA6F}"/>
              </a:ext>
            </a:extLst>
          </p:cNvPr>
          <p:cNvGrpSpPr/>
          <p:nvPr/>
        </p:nvGrpSpPr>
        <p:grpSpPr>
          <a:xfrm>
            <a:off x="5006926" y="3455517"/>
            <a:ext cx="329438" cy="133350"/>
            <a:chOff x="3482925" y="3826987"/>
            <a:chExt cx="329438" cy="133350"/>
          </a:xfrm>
        </p:grpSpPr>
        <p:sp>
          <p:nvSpPr>
            <p:cNvPr id="74846" name="Isosceles Triangle 74845">
              <a:extLst>
                <a:ext uri="{FF2B5EF4-FFF2-40B4-BE49-F238E27FC236}">
                  <a16:creationId xmlns:a16="http://schemas.microsoft.com/office/drawing/2014/main" id="{E7A7BBD0-04D0-523A-FF99-EAD754D527F5}"/>
                </a:ext>
              </a:extLst>
            </p:cNvPr>
            <p:cNvSpPr>
              <a:spLocks noChangeAspect="1"/>
            </p:cNvSpPr>
            <p:nvPr/>
          </p:nvSpPr>
          <p:spPr bwMode="auto">
            <a:xfrm>
              <a:off x="3482925"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4847" name="Isosceles Triangle 74846">
              <a:extLst>
                <a:ext uri="{FF2B5EF4-FFF2-40B4-BE49-F238E27FC236}">
                  <a16:creationId xmlns:a16="http://schemas.microsoft.com/office/drawing/2014/main" id="{D0E5C378-94B2-8340-2213-3FA84A5FF6D1}"/>
                </a:ext>
              </a:extLst>
            </p:cNvPr>
            <p:cNvSpPr>
              <a:spLocks noChangeAspect="1"/>
            </p:cNvSpPr>
            <p:nvPr/>
          </p:nvSpPr>
          <p:spPr bwMode="auto">
            <a:xfrm>
              <a:off x="3731400"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74848" name="Group 74847">
            <a:extLst>
              <a:ext uri="{FF2B5EF4-FFF2-40B4-BE49-F238E27FC236}">
                <a16:creationId xmlns:a16="http://schemas.microsoft.com/office/drawing/2014/main" id="{FDBD5E60-A754-9D6E-1372-5CDDA5BBD1F0}"/>
              </a:ext>
            </a:extLst>
          </p:cNvPr>
          <p:cNvGrpSpPr/>
          <p:nvPr/>
        </p:nvGrpSpPr>
        <p:grpSpPr>
          <a:xfrm>
            <a:off x="5006926" y="3324231"/>
            <a:ext cx="329438" cy="133350"/>
            <a:chOff x="3482925" y="3826987"/>
            <a:chExt cx="329438" cy="133350"/>
          </a:xfrm>
        </p:grpSpPr>
        <p:sp>
          <p:nvSpPr>
            <p:cNvPr id="74849" name="Isosceles Triangle 74848">
              <a:extLst>
                <a:ext uri="{FF2B5EF4-FFF2-40B4-BE49-F238E27FC236}">
                  <a16:creationId xmlns:a16="http://schemas.microsoft.com/office/drawing/2014/main" id="{A0454F6E-5C07-DEE9-9A0F-9D6B12031CB9}"/>
                </a:ext>
              </a:extLst>
            </p:cNvPr>
            <p:cNvSpPr>
              <a:spLocks noChangeAspect="1"/>
            </p:cNvSpPr>
            <p:nvPr/>
          </p:nvSpPr>
          <p:spPr bwMode="auto">
            <a:xfrm>
              <a:off x="3482925"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4850" name="Isosceles Triangle 74849">
              <a:extLst>
                <a:ext uri="{FF2B5EF4-FFF2-40B4-BE49-F238E27FC236}">
                  <a16:creationId xmlns:a16="http://schemas.microsoft.com/office/drawing/2014/main" id="{4800D39B-CE53-4600-67A3-70BD2C180660}"/>
                </a:ext>
              </a:extLst>
            </p:cNvPr>
            <p:cNvSpPr>
              <a:spLocks noChangeAspect="1"/>
            </p:cNvSpPr>
            <p:nvPr/>
          </p:nvSpPr>
          <p:spPr bwMode="auto">
            <a:xfrm>
              <a:off x="3731400"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74851" name="Group 74850">
            <a:extLst>
              <a:ext uri="{FF2B5EF4-FFF2-40B4-BE49-F238E27FC236}">
                <a16:creationId xmlns:a16="http://schemas.microsoft.com/office/drawing/2014/main" id="{6A3AD110-1B78-82FB-EF2C-1AA1EAB249D8}"/>
              </a:ext>
            </a:extLst>
          </p:cNvPr>
          <p:cNvGrpSpPr/>
          <p:nvPr/>
        </p:nvGrpSpPr>
        <p:grpSpPr>
          <a:xfrm>
            <a:off x="5006926" y="3188521"/>
            <a:ext cx="329438" cy="133350"/>
            <a:chOff x="3482925" y="3826987"/>
            <a:chExt cx="329438" cy="133350"/>
          </a:xfrm>
        </p:grpSpPr>
        <p:sp>
          <p:nvSpPr>
            <p:cNvPr id="74855" name="Isosceles Triangle 74854">
              <a:extLst>
                <a:ext uri="{FF2B5EF4-FFF2-40B4-BE49-F238E27FC236}">
                  <a16:creationId xmlns:a16="http://schemas.microsoft.com/office/drawing/2014/main" id="{3492C4CE-8175-471F-5D93-AF44769FADDB}"/>
                </a:ext>
              </a:extLst>
            </p:cNvPr>
            <p:cNvSpPr>
              <a:spLocks noChangeAspect="1"/>
            </p:cNvSpPr>
            <p:nvPr/>
          </p:nvSpPr>
          <p:spPr bwMode="auto">
            <a:xfrm>
              <a:off x="3482925"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4857" name="Isosceles Triangle 74856">
              <a:extLst>
                <a:ext uri="{FF2B5EF4-FFF2-40B4-BE49-F238E27FC236}">
                  <a16:creationId xmlns:a16="http://schemas.microsoft.com/office/drawing/2014/main" id="{0BA1E0B8-A21F-A4F7-ECE6-5F8AD4A31A76}"/>
                </a:ext>
              </a:extLst>
            </p:cNvPr>
            <p:cNvSpPr>
              <a:spLocks noChangeAspect="1"/>
            </p:cNvSpPr>
            <p:nvPr/>
          </p:nvSpPr>
          <p:spPr bwMode="auto">
            <a:xfrm>
              <a:off x="3731400"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74859" name="Group 74858">
            <a:extLst>
              <a:ext uri="{FF2B5EF4-FFF2-40B4-BE49-F238E27FC236}">
                <a16:creationId xmlns:a16="http://schemas.microsoft.com/office/drawing/2014/main" id="{058D3DA6-8413-F319-1FA1-1D7946CD3DF5}"/>
              </a:ext>
            </a:extLst>
          </p:cNvPr>
          <p:cNvGrpSpPr/>
          <p:nvPr/>
        </p:nvGrpSpPr>
        <p:grpSpPr>
          <a:xfrm>
            <a:off x="5006467" y="3045484"/>
            <a:ext cx="329438" cy="133350"/>
            <a:chOff x="3482925" y="3826987"/>
            <a:chExt cx="329438" cy="133350"/>
          </a:xfrm>
        </p:grpSpPr>
        <p:sp>
          <p:nvSpPr>
            <p:cNvPr id="74864" name="Isosceles Triangle 74863">
              <a:extLst>
                <a:ext uri="{FF2B5EF4-FFF2-40B4-BE49-F238E27FC236}">
                  <a16:creationId xmlns:a16="http://schemas.microsoft.com/office/drawing/2014/main" id="{940847FA-4132-D346-06AD-7691A3AC4F4A}"/>
                </a:ext>
              </a:extLst>
            </p:cNvPr>
            <p:cNvSpPr>
              <a:spLocks noChangeAspect="1"/>
            </p:cNvSpPr>
            <p:nvPr/>
          </p:nvSpPr>
          <p:spPr bwMode="auto">
            <a:xfrm>
              <a:off x="3482925"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4866" name="Isosceles Triangle 74865">
              <a:extLst>
                <a:ext uri="{FF2B5EF4-FFF2-40B4-BE49-F238E27FC236}">
                  <a16:creationId xmlns:a16="http://schemas.microsoft.com/office/drawing/2014/main" id="{87EE25A1-EE31-3500-487E-5451EDA6D435}"/>
                </a:ext>
              </a:extLst>
            </p:cNvPr>
            <p:cNvSpPr>
              <a:spLocks noChangeAspect="1"/>
            </p:cNvSpPr>
            <p:nvPr/>
          </p:nvSpPr>
          <p:spPr bwMode="auto">
            <a:xfrm>
              <a:off x="3731400"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74868" name="Group 74867">
            <a:extLst>
              <a:ext uri="{FF2B5EF4-FFF2-40B4-BE49-F238E27FC236}">
                <a16:creationId xmlns:a16="http://schemas.microsoft.com/office/drawing/2014/main" id="{BB68B554-E3A4-5FC3-2C52-67024DE7079F}"/>
              </a:ext>
            </a:extLst>
          </p:cNvPr>
          <p:cNvGrpSpPr/>
          <p:nvPr/>
        </p:nvGrpSpPr>
        <p:grpSpPr>
          <a:xfrm>
            <a:off x="5006467" y="2817350"/>
            <a:ext cx="329438" cy="133350"/>
            <a:chOff x="3482925" y="3826987"/>
            <a:chExt cx="329438" cy="133350"/>
          </a:xfrm>
        </p:grpSpPr>
        <p:sp>
          <p:nvSpPr>
            <p:cNvPr id="74873" name="Isosceles Triangle 74872">
              <a:extLst>
                <a:ext uri="{FF2B5EF4-FFF2-40B4-BE49-F238E27FC236}">
                  <a16:creationId xmlns:a16="http://schemas.microsoft.com/office/drawing/2014/main" id="{41201EEF-15B4-1A1C-8669-05DAB9661653}"/>
                </a:ext>
              </a:extLst>
            </p:cNvPr>
            <p:cNvSpPr>
              <a:spLocks noChangeAspect="1"/>
            </p:cNvSpPr>
            <p:nvPr/>
          </p:nvSpPr>
          <p:spPr bwMode="auto">
            <a:xfrm>
              <a:off x="3482925"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4875" name="Isosceles Triangle 74874">
              <a:extLst>
                <a:ext uri="{FF2B5EF4-FFF2-40B4-BE49-F238E27FC236}">
                  <a16:creationId xmlns:a16="http://schemas.microsoft.com/office/drawing/2014/main" id="{4FFADF93-139F-0B4D-E32D-8508E5CB506B}"/>
                </a:ext>
              </a:extLst>
            </p:cNvPr>
            <p:cNvSpPr>
              <a:spLocks noChangeAspect="1"/>
            </p:cNvSpPr>
            <p:nvPr/>
          </p:nvSpPr>
          <p:spPr bwMode="auto">
            <a:xfrm>
              <a:off x="3731400"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65" name="Group 64">
            <a:extLst>
              <a:ext uri="{FF2B5EF4-FFF2-40B4-BE49-F238E27FC236}">
                <a16:creationId xmlns:a16="http://schemas.microsoft.com/office/drawing/2014/main" id="{3090D70C-2306-5C08-B9CF-EE0F51CE55CF}"/>
              </a:ext>
            </a:extLst>
          </p:cNvPr>
          <p:cNvGrpSpPr/>
          <p:nvPr/>
        </p:nvGrpSpPr>
        <p:grpSpPr>
          <a:xfrm>
            <a:off x="1717638" y="3320114"/>
            <a:ext cx="329438" cy="133350"/>
            <a:chOff x="3482925" y="3826987"/>
            <a:chExt cx="329438" cy="133350"/>
          </a:xfrm>
        </p:grpSpPr>
        <p:sp>
          <p:nvSpPr>
            <p:cNvPr id="75" name="Isosceles Triangle 74">
              <a:extLst>
                <a:ext uri="{FF2B5EF4-FFF2-40B4-BE49-F238E27FC236}">
                  <a16:creationId xmlns:a16="http://schemas.microsoft.com/office/drawing/2014/main" id="{4373EB85-E72D-3D47-2DDB-463507F63290}"/>
                </a:ext>
              </a:extLst>
            </p:cNvPr>
            <p:cNvSpPr>
              <a:spLocks noChangeAspect="1"/>
            </p:cNvSpPr>
            <p:nvPr/>
          </p:nvSpPr>
          <p:spPr bwMode="auto">
            <a:xfrm>
              <a:off x="3482925"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6" name="Isosceles Triangle 75">
              <a:extLst>
                <a:ext uri="{FF2B5EF4-FFF2-40B4-BE49-F238E27FC236}">
                  <a16:creationId xmlns:a16="http://schemas.microsoft.com/office/drawing/2014/main" id="{AF571D8F-AA68-5944-5389-3F2C257071FA}"/>
                </a:ext>
              </a:extLst>
            </p:cNvPr>
            <p:cNvSpPr>
              <a:spLocks noChangeAspect="1"/>
            </p:cNvSpPr>
            <p:nvPr/>
          </p:nvSpPr>
          <p:spPr bwMode="auto">
            <a:xfrm>
              <a:off x="3731400"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74884" name="Group 74883">
            <a:extLst>
              <a:ext uri="{FF2B5EF4-FFF2-40B4-BE49-F238E27FC236}">
                <a16:creationId xmlns:a16="http://schemas.microsoft.com/office/drawing/2014/main" id="{204F8D40-84F0-E9D8-4C94-190EABB5E087}"/>
              </a:ext>
            </a:extLst>
          </p:cNvPr>
          <p:cNvGrpSpPr/>
          <p:nvPr/>
        </p:nvGrpSpPr>
        <p:grpSpPr>
          <a:xfrm>
            <a:off x="1717638" y="3822870"/>
            <a:ext cx="329438" cy="133350"/>
            <a:chOff x="3482925" y="3826987"/>
            <a:chExt cx="329438" cy="133350"/>
          </a:xfrm>
        </p:grpSpPr>
        <p:sp>
          <p:nvSpPr>
            <p:cNvPr id="81" name="Isosceles Triangle 80">
              <a:extLst>
                <a:ext uri="{FF2B5EF4-FFF2-40B4-BE49-F238E27FC236}">
                  <a16:creationId xmlns:a16="http://schemas.microsoft.com/office/drawing/2014/main" id="{7589267B-8B84-3F89-F10A-A1495D215A65}"/>
                </a:ext>
              </a:extLst>
            </p:cNvPr>
            <p:cNvSpPr>
              <a:spLocks noChangeAspect="1"/>
            </p:cNvSpPr>
            <p:nvPr/>
          </p:nvSpPr>
          <p:spPr bwMode="auto">
            <a:xfrm>
              <a:off x="3482925"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82" name="Isosceles Triangle 81">
              <a:extLst>
                <a:ext uri="{FF2B5EF4-FFF2-40B4-BE49-F238E27FC236}">
                  <a16:creationId xmlns:a16="http://schemas.microsoft.com/office/drawing/2014/main" id="{AFFC185B-4232-5EA3-F833-67EB7D392E6C}"/>
                </a:ext>
              </a:extLst>
            </p:cNvPr>
            <p:cNvSpPr>
              <a:spLocks noChangeAspect="1"/>
            </p:cNvSpPr>
            <p:nvPr/>
          </p:nvSpPr>
          <p:spPr bwMode="auto">
            <a:xfrm>
              <a:off x="3731400"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74886" name="Group 74885">
            <a:extLst>
              <a:ext uri="{FF2B5EF4-FFF2-40B4-BE49-F238E27FC236}">
                <a16:creationId xmlns:a16="http://schemas.microsoft.com/office/drawing/2014/main" id="{027B148B-53FE-083C-FE6D-FEF9D31DD0C5}"/>
              </a:ext>
            </a:extLst>
          </p:cNvPr>
          <p:cNvGrpSpPr/>
          <p:nvPr/>
        </p:nvGrpSpPr>
        <p:grpSpPr>
          <a:xfrm>
            <a:off x="1717638" y="3594088"/>
            <a:ext cx="329438" cy="133350"/>
            <a:chOff x="3482925" y="3826987"/>
            <a:chExt cx="329438" cy="133350"/>
          </a:xfrm>
        </p:grpSpPr>
        <p:sp>
          <p:nvSpPr>
            <p:cNvPr id="79" name="Isosceles Triangle 78">
              <a:extLst>
                <a:ext uri="{FF2B5EF4-FFF2-40B4-BE49-F238E27FC236}">
                  <a16:creationId xmlns:a16="http://schemas.microsoft.com/office/drawing/2014/main" id="{04BFA9BA-1DAF-C908-31B2-CB82D1394FD1}"/>
                </a:ext>
              </a:extLst>
            </p:cNvPr>
            <p:cNvSpPr>
              <a:spLocks noChangeAspect="1"/>
            </p:cNvSpPr>
            <p:nvPr/>
          </p:nvSpPr>
          <p:spPr bwMode="auto">
            <a:xfrm>
              <a:off x="3482925"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80" name="Isosceles Triangle 79">
              <a:extLst>
                <a:ext uri="{FF2B5EF4-FFF2-40B4-BE49-F238E27FC236}">
                  <a16:creationId xmlns:a16="http://schemas.microsoft.com/office/drawing/2014/main" id="{2FCAD588-EEDE-7016-3041-226359CE2313}"/>
                </a:ext>
              </a:extLst>
            </p:cNvPr>
            <p:cNvSpPr>
              <a:spLocks noChangeAspect="1"/>
            </p:cNvSpPr>
            <p:nvPr/>
          </p:nvSpPr>
          <p:spPr bwMode="auto">
            <a:xfrm>
              <a:off x="3731400"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64" name="Group 63">
            <a:extLst>
              <a:ext uri="{FF2B5EF4-FFF2-40B4-BE49-F238E27FC236}">
                <a16:creationId xmlns:a16="http://schemas.microsoft.com/office/drawing/2014/main" id="{BFF068EF-78F6-E590-FC66-08ECAD91DF44}"/>
              </a:ext>
            </a:extLst>
          </p:cNvPr>
          <p:cNvGrpSpPr/>
          <p:nvPr/>
        </p:nvGrpSpPr>
        <p:grpSpPr>
          <a:xfrm>
            <a:off x="1717638" y="3451400"/>
            <a:ext cx="329438" cy="133350"/>
            <a:chOff x="3482925" y="3826987"/>
            <a:chExt cx="329438" cy="133350"/>
          </a:xfrm>
        </p:grpSpPr>
        <p:sp>
          <p:nvSpPr>
            <p:cNvPr id="77" name="Isosceles Triangle 76">
              <a:extLst>
                <a:ext uri="{FF2B5EF4-FFF2-40B4-BE49-F238E27FC236}">
                  <a16:creationId xmlns:a16="http://schemas.microsoft.com/office/drawing/2014/main" id="{FF455F65-1CEA-3679-95D7-0891EE994D2E}"/>
                </a:ext>
              </a:extLst>
            </p:cNvPr>
            <p:cNvSpPr>
              <a:spLocks noChangeAspect="1"/>
            </p:cNvSpPr>
            <p:nvPr/>
          </p:nvSpPr>
          <p:spPr bwMode="auto">
            <a:xfrm>
              <a:off x="3482925"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8" name="Isosceles Triangle 77">
              <a:extLst>
                <a:ext uri="{FF2B5EF4-FFF2-40B4-BE49-F238E27FC236}">
                  <a16:creationId xmlns:a16="http://schemas.microsoft.com/office/drawing/2014/main" id="{FC5405C2-ED25-9D7E-0C80-14BA746D0F77}"/>
                </a:ext>
              </a:extLst>
            </p:cNvPr>
            <p:cNvSpPr>
              <a:spLocks noChangeAspect="1"/>
            </p:cNvSpPr>
            <p:nvPr/>
          </p:nvSpPr>
          <p:spPr bwMode="auto">
            <a:xfrm>
              <a:off x="3731400"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66" name="Group 65">
            <a:extLst>
              <a:ext uri="{FF2B5EF4-FFF2-40B4-BE49-F238E27FC236}">
                <a16:creationId xmlns:a16="http://schemas.microsoft.com/office/drawing/2014/main" id="{95B28F33-AFF2-3B8D-B4A8-063443379216}"/>
              </a:ext>
            </a:extLst>
          </p:cNvPr>
          <p:cNvGrpSpPr/>
          <p:nvPr/>
        </p:nvGrpSpPr>
        <p:grpSpPr>
          <a:xfrm>
            <a:off x="1717638" y="3184404"/>
            <a:ext cx="329438" cy="133350"/>
            <a:chOff x="3482925" y="3826987"/>
            <a:chExt cx="329438" cy="133350"/>
          </a:xfrm>
        </p:grpSpPr>
        <p:sp>
          <p:nvSpPr>
            <p:cNvPr id="73" name="Isosceles Triangle 72">
              <a:extLst>
                <a:ext uri="{FF2B5EF4-FFF2-40B4-BE49-F238E27FC236}">
                  <a16:creationId xmlns:a16="http://schemas.microsoft.com/office/drawing/2014/main" id="{250CA669-096E-1C7F-1A79-D837CB566085}"/>
                </a:ext>
              </a:extLst>
            </p:cNvPr>
            <p:cNvSpPr>
              <a:spLocks noChangeAspect="1"/>
            </p:cNvSpPr>
            <p:nvPr/>
          </p:nvSpPr>
          <p:spPr bwMode="auto">
            <a:xfrm>
              <a:off x="3482925"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4" name="Isosceles Triangle 73">
              <a:extLst>
                <a:ext uri="{FF2B5EF4-FFF2-40B4-BE49-F238E27FC236}">
                  <a16:creationId xmlns:a16="http://schemas.microsoft.com/office/drawing/2014/main" id="{89EFF3B7-02A9-E9B2-5623-0EA3C4C37A2A}"/>
                </a:ext>
              </a:extLst>
            </p:cNvPr>
            <p:cNvSpPr>
              <a:spLocks noChangeAspect="1"/>
            </p:cNvSpPr>
            <p:nvPr/>
          </p:nvSpPr>
          <p:spPr bwMode="auto">
            <a:xfrm>
              <a:off x="3731400"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67" name="Group 66">
            <a:extLst>
              <a:ext uri="{FF2B5EF4-FFF2-40B4-BE49-F238E27FC236}">
                <a16:creationId xmlns:a16="http://schemas.microsoft.com/office/drawing/2014/main" id="{2C516B5E-1E2D-AC80-1570-ED7D59E38E29}"/>
              </a:ext>
            </a:extLst>
          </p:cNvPr>
          <p:cNvGrpSpPr/>
          <p:nvPr/>
        </p:nvGrpSpPr>
        <p:grpSpPr>
          <a:xfrm>
            <a:off x="1717179" y="3041367"/>
            <a:ext cx="329438" cy="133350"/>
            <a:chOff x="3482925" y="3826987"/>
            <a:chExt cx="329438" cy="133350"/>
          </a:xfrm>
        </p:grpSpPr>
        <p:sp>
          <p:nvSpPr>
            <p:cNvPr id="71" name="Isosceles Triangle 70">
              <a:extLst>
                <a:ext uri="{FF2B5EF4-FFF2-40B4-BE49-F238E27FC236}">
                  <a16:creationId xmlns:a16="http://schemas.microsoft.com/office/drawing/2014/main" id="{BA75C727-057B-D3E0-8B6F-224F9F21635C}"/>
                </a:ext>
              </a:extLst>
            </p:cNvPr>
            <p:cNvSpPr>
              <a:spLocks noChangeAspect="1"/>
            </p:cNvSpPr>
            <p:nvPr/>
          </p:nvSpPr>
          <p:spPr bwMode="auto">
            <a:xfrm>
              <a:off x="3482925"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2" name="Isosceles Triangle 71">
              <a:extLst>
                <a:ext uri="{FF2B5EF4-FFF2-40B4-BE49-F238E27FC236}">
                  <a16:creationId xmlns:a16="http://schemas.microsoft.com/office/drawing/2014/main" id="{85235FB2-0A53-6AA3-496E-7268CCE91C60}"/>
                </a:ext>
              </a:extLst>
            </p:cNvPr>
            <p:cNvSpPr>
              <a:spLocks noChangeAspect="1"/>
            </p:cNvSpPr>
            <p:nvPr/>
          </p:nvSpPr>
          <p:spPr bwMode="auto">
            <a:xfrm>
              <a:off x="3731400"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68" name="Group 67">
            <a:extLst>
              <a:ext uri="{FF2B5EF4-FFF2-40B4-BE49-F238E27FC236}">
                <a16:creationId xmlns:a16="http://schemas.microsoft.com/office/drawing/2014/main" id="{AC955306-B0CD-51AF-A1EC-E08014159FA0}"/>
              </a:ext>
            </a:extLst>
          </p:cNvPr>
          <p:cNvGrpSpPr/>
          <p:nvPr/>
        </p:nvGrpSpPr>
        <p:grpSpPr>
          <a:xfrm>
            <a:off x="1717179" y="2813233"/>
            <a:ext cx="329438" cy="133350"/>
            <a:chOff x="3482925" y="3826987"/>
            <a:chExt cx="329438" cy="133350"/>
          </a:xfrm>
        </p:grpSpPr>
        <p:sp>
          <p:nvSpPr>
            <p:cNvPr id="69" name="Isosceles Triangle 68">
              <a:extLst>
                <a:ext uri="{FF2B5EF4-FFF2-40B4-BE49-F238E27FC236}">
                  <a16:creationId xmlns:a16="http://schemas.microsoft.com/office/drawing/2014/main" id="{159671A6-29DF-CFCF-E31C-9BB247545A9F}"/>
                </a:ext>
              </a:extLst>
            </p:cNvPr>
            <p:cNvSpPr>
              <a:spLocks noChangeAspect="1"/>
            </p:cNvSpPr>
            <p:nvPr/>
          </p:nvSpPr>
          <p:spPr bwMode="auto">
            <a:xfrm>
              <a:off x="3482925"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0" name="Isosceles Triangle 69">
              <a:extLst>
                <a:ext uri="{FF2B5EF4-FFF2-40B4-BE49-F238E27FC236}">
                  <a16:creationId xmlns:a16="http://schemas.microsoft.com/office/drawing/2014/main" id="{57936868-FF3E-D827-1CA2-F9BCAFE33E82}"/>
                </a:ext>
              </a:extLst>
            </p:cNvPr>
            <p:cNvSpPr>
              <a:spLocks noChangeAspect="1"/>
            </p:cNvSpPr>
            <p:nvPr/>
          </p:nvSpPr>
          <p:spPr bwMode="auto">
            <a:xfrm>
              <a:off x="3731400" y="382698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6" name="Group 5">
            <a:extLst>
              <a:ext uri="{FF2B5EF4-FFF2-40B4-BE49-F238E27FC236}">
                <a16:creationId xmlns:a16="http://schemas.microsoft.com/office/drawing/2014/main" id="{ABCC7587-E374-86C3-9BF2-55ED609346A6}"/>
              </a:ext>
            </a:extLst>
          </p:cNvPr>
          <p:cNvGrpSpPr/>
          <p:nvPr/>
        </p:nvGrpSpPr>
        <p:grpSpPr>
          <a:xfrm>
            <a:off x="7279054" y="1687595"/>
            <a:ext cx="89622" cy="442049"/>
            <a:chOff x="5755054" y="1687594"/>
            <a:chExt cx="89622" cy="442049"/>
          </a:xfrm>
        </p:grpSpPr>
        <p:sp>
          <p:nvSpPr>
            <p:cNvPr id="83" name="Isosceles Triangle 82">
              <a:extLst>
                <a:ext uri="{FF2B5EF4-FFF2-40B4-BE49-F238E27FC236}">
                  <a16:creationId xmlns:a16="http://schemas.microsoft.com/office/drawing/2014/main" id="{16D586CF-8C1A-6B84-74DE-7534497CF8C1}"/>
                </a:ext>
              </a:extLst>
            </p:cNvPr>
            <p:cNvSpPr>
              <a:spLocks noChangeAspect="1"/>
            </p:cNvSpPr>
            <p:nvPr/>
          </p:nvSpPr>
          <p:spPr bwMode="auto">
            <a:xfrm>
              <a:off x="5763713" y="1996293"/>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85" name="Isosceles Triangle 84">
              <a:extLst>
                <a:ext uri="{FF2B5EF4-FFF2-40B4-BE49-F238E27FC236}">
                  <a16:creationId xmlns:a16="http://schemas.microsoft.com/office/drawing/2014/main" id="{070E94F2-F8D9-CCE1-9CE0-DEF4B21F9A48}"/>
                </a:ext>
              </a:extLst>
            </p:cNvPr>
            <p:cNvSpPr>
              <a:spLocks noChangeAspect="1"/>
            </p:cNvSpPr>
            <p:nvPr/>
          </p:nvSpPr>
          <p:spPr bwMode="auto">
            <a:xfrm>
              <a:off x="5755054" y="1687594"/>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74816" name="Group 74815">
            <a:extLst>
              <a:ext uri="{FF2B5EF4-FFF2-40B4-BE49-F238E27FC236}">
                <a16:creationId xmlns:a16="http://schemas.microsoft.com/office/drawing/2014/main" id="{E389BD34-AD6A-86A1-5849-9290100DDD6D}"/>
              </a:ext>
            </a:extLst>
          </p:cNvPr>
          <p:cNvGrpSpPr/>
          <p:nvPr/>
        </p:nvGrpSpPr>
        <p:grpSpPr>
          <a:xfrm>
            <a:off x="7527529" y="1687595"/>
            <a:ext cx="89622" cy="442049"/>
            <a:chOff x="6003529" y="1687594"/>
            <a:chExt cx="89622" cy="442049"/>
          </a:xfrm>
        </p:grpSpPr>
        <p:sp>
          <p:nvSpPr>
            <p:cNvPr id="84" name="Isosceles Triangle 83">
              <a:extLst>
                <a:ext uri="{FF2B5EF4-FFF2-40B4-BE49-F238E27FC236}">
                  <a16:creationId xmlns:a16="http://schemas.microsoft.com/office/drawing/2014/main" id="{5A8D8DE1-87DE-1F72-F0D3-398826F4AD27}"/>
                </a:ext>
              </a:extLst>
            </p:cNvPr>
            <p:cNvSpPr>
              <a:spLocks noChangeAspect="1"/>
            </p:cNvSpPr>
            <p:nvPr/>
          </p:nvSpPr>
          <p:spPr bwMode="auto">
            <a:xfrm>
              <a:off x="6012188" y="1996293"/>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86" name="Isosceles Triangle 85">
              <a:extLst>
                <a:ext uri="{FF2B5EF4-FFF2-40B4-BE49-F238E27FC236}">
                  <a16:creationId xmlns:a16="http://schemas.microsoft.com/office/drawing/2014/main" id="{F3AFDF41-FCB5-4291-1F28-7DBDD834C3C8}"/>
                </a:ext>
              </a:extLst>
            </p:cNvPr>
            <p:cNvSpPr>
              <a:spLocks noChangeAspect="1"/>
            </p:cNvSpPr>
            <p:nvPr/>
          </p:nvSpPr>
          <p:spPr bwMode="auto">
            <a:xfrm>
              <a:off x="6003529" y="1687594"/>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74822" name="Group 74821">
            <a:extLst>
              <a:ext uri="{FF2B5EF4-FFF2-40B4-BE49-F238E27FC236}">
                <a16:creationId xmlns:a16="http://schemas.microsoft.com/office/drawing/2014/main" id="{D5712674-0BE9-D246-6991-87EBC32D6B97}"/>
              </a:ext>
            </a:extLst>
          </p:cNvPr>
          <p:cNvGrpSpPr/>
          <p:nvPr/>
        </p:nvGrpSpPr>
        <p:grpSpPr>
          <a:xfrm>
            <a:off x="6533399" y="1689837"/>
            <a:ext cx="89622" cy="442049"/>
            <a:chOff x="5009399" y="1689836"/>
            <a:chExt cx="89622" cy="442049"/>
          </a:xfrm>
        </p:grpSpPr>
        <p:sp>
          <p:nvSpPr>
            <p:cNvPr id="89" name="Isosceles Triangle 88">
              <a:extLst>
                <a:ext uri="{FF2B5EF4-FFF2-40B4-BE49-F238E27FC236}">
                  <a16:creationId xmlns:a16="http://schemas.microsoft.com/office/drawing/2014/main" id="{F362B0F7-6502-E27A-18C1-4DEFC1D2514B}"/>
                </a:ext>
              </a:extLst>
            </p:cNvPr>
            <p:cNvSpPr>
              <a:spLocks noChangeAspect="1"/>
            </p:cNvSpPr>
            <p:nvPr/>
          </p:nvSpPr>
          <p:spPr bwMode="auto">
            <a:xfrm>
              <a:off x="5018058" y="1998535"/>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91" name="Isosceles Triangle 90">
              <a:extLst>
                <a:ext uri="{FF2B5EF4-FFF2-40B4-BE49-F238E27FC236}">
                  <a16:creationId xmlns:a16="http://schemas.microsoft.com/office/drawing/2014/main" id="{3026A40D-61EB-F579-AC19-7BF22A19F0A1}"/>
                </a:ext>
              </a:extLst>
            </p:cNvPr>
            <p:cNvSpPr>
              <a:spLocks noChangeAspect="1"/>
            </p:cNvSpPr>
            <p:nvPr/>
          </p:nvSpPr>
          <p:spPr bwMode="auto">
            <a:xfrm>
              <a:off x="5009399" y="1689836"/>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74821" name="Group 74820">
            <a:extLst>
              <a:ext uri="{FF2B5EF4-FFF2-40B4-BE49-F238E27FC236}">
                <a16:creationId xmlns:a16="http://schemas.microsoft.com/office/drawing/2014/main" id="{2108A0E9-E304-D0E2-4AF8-011746B13900}"/>
              </a:ext>
            </a:extLst>
          </p:cNvPr>
          <p:cNvGrpSpPr/>
          <p:nvPr/>
        </p:nvGrpSpPr>
        <p:grpSpPr>
          <a:xfrm>
            <a:off x="6781874" y="1689837"/>
            <a:ext cx="89622" cy="442049"/>
            <a:chOff x="5257874" y="1689836"/>
            <a:chExt cx="89622" cy="442049"/>
          </a:xfrm>
        </p:grpSpPr>
        <p:sp>
          <p:nvSpPr>
            <p:cNvPr id="90" name="Isosceles Triangle 89">
              <a:extLst>
                <a:ext uri="{FF2B5EF4-FFF2-40B4-BE49-F238E27FC236}">
                  <a16:creationId xmlns:a16="http://schemas.microsoft.com/office/drawing/2014/main" id="{D2F1F32F-37EB-8900-A7D8-1670DCFC1787}"/>
                </a:ext>
              </a:extLst>
            </p:cNvPr>
            <p:cNvSpPr>
              <a:spLocks noChangeAspect="1"/>
            </p:cNvSpPr>
            <p:nvPr/>
          </p:nvSpPr>
          <p:spPr bwMode="auto">
            <a:xfrm>
              <a:off x="5266533" y="1998535"/>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92" name="Isosceles Triangle 91">
              <a:extLst>
                <a:ext uri="{FF2B5EF4-FFF2-40B4-BE49-F238E27FC236}">
                  <a16:creationId xmlns:a16="http://schemas.microsoft.com/office/drawing/2014/main" id="{399D92C0-8CB7-C502-FF70-6031B3A4B312}"/>
                </a:ext>
              </a:extLst>
            </p:cNvPr>
            <p:cNvSpPr>
              <a:spLocks noChangeAspect="1"/>
            </p:cNvSpPr>
            <p:nvPr/>
          </p:nvSpPr>
          <p:spPr bwMode="auto">
            <a:xfrm>
              <a:off x="5257874" y="1689836"/>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74820" name="Group 74819">
            <a:extLst>
              <a:ext uri="{FF2B5EF4-FFF2-40B4-BE49-F238E27FC236}">
                <a16:creationId xmlns:a16="http://schemas.microsoft.com/office/drawing/2014/main" id="{2B20AA4F-A4C6-E0F4-9C8A-BEBBA35791B5}"/>
              </a:ext>
            </a:extLst>
          </p:cNvPr>
          <p:cNvGrpSpPr/>
          <p:nvPr/>
        </p:nvGrpSpPr>
        <p:grpSpPr>
          <a:xfrm>
            <a:off x="6911201" y="1685593"/>
            <a:ext cx="89622" cy="442049"/>
            <a:chOff x="5387201" y="1685592"/>
            <a:chExt cx="89622" cy="442049"/>
          </a:xfrm>
        </p:grpSpPr>
        <p:sp>
          <p:nvSpPr>
            <p:cNvPr id="16" name="Isosceles Triangle 15">
              <a:extLst>
                <a:ext uri="{FF2B5EF4-FFF2-40B4-BE49-F238E27FC236}">
                  <a16:creationId xmlns:a16="http://schemas.microsoft.com/office/drawing/2014/main" id="{74BCA195-B308-F91F-628E-1396E6FA5E2D}"/>
                </a:ext>
              </a:extLst>
            </p:cNvPr>
            <p:cNvSpPr>
              <a:spLocks noChangeAspect="1"/>
            </p:cNvSpPr>
            <p:nvPr/>
          </p:nvSpPr>
          <p:spPr bwMode="auto">
            <a:xfrm>
              <a:off x="5395860" y="1994291"/>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27" name="Isosceles Triangle 26">
              <a:extLst>
                <a:ext uri="{FF2B5EF4-FFF2-40B4-BE49-F238E27FC236}">
                  <a16:creationId xmlns:a16="http://schemas.microsoft.com/office/drawing/2014/main" id="{DC24C936-FEF8-C7B5-33A7-34DCD74520D7}"/>
                </a:ext>
              </a:extLst>
            </p:cNvPr>
            <p:cNvSpPr>
              <a:spLocks noChangeAspect="1"/>
            </p:cNvSpPr>
            <p:nvPr/>
          </p:nvSpPr>
          <p:spPr bwMode="auto">
            <a:xfrm>
              <a:off x="5387201" y="1685592"/>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74818" name="Group 74817">
            <a:extLst>
              <a:ext uri="{FF2B5EF4-FFF2-40B4-BE49-F238E27FC236}">
                <a16:creationId xmlns:a16="http://schemas.microsoft.com/office/drawing/2014/main" id="{AC94E934-76B3-E866-D26A-C100B52F31EB}"/>
              </a:ext>
            </a:extLst>
          </p:cNvPr>
          <p:cNvGrpSpPr/>
          <p:nvPr/>
        </p:nvGrpSpPr>
        <p:grpSpPr>
          <a:xfrm>
            <a:off x="7160134" y="1686370"/>
            <a:ext cx="89622" cy="442049"/>
            <a:chOff x="5635676" y="1685592"/>
            <a:chExt cx="89622" cy="442049"/>
          </a:xfrm>
        </p:grpSpPr>
        <p:sp>
          <p:nvSpPr>
            <p:cNvPr id="26" name="Isosceles Triangle 25">
              <a:extLst>
                <a:ext uri="{FF2B5EF4-FFF2-40B4-BE49-F238E27FC236}">
                  <a16:creationId xmlns:a16="http://schemas.microsoft.com/office/drawing/2014/main" id="{F8AAD722-71B6-E112-94AF-9DB231F369D7}"/>
                </a:ext>
              </a:extLst>
            </p:cNvPr>
            <p:cNvSpPr>
              <a:spLocks noChangeAspect="1"/>
            </p:cNvSpPr>
            <p:nvPr/>
          </p:nvSpPr>
          <p:spPr bwMode="auto">
            <a:xfrm>
              <a:off x="5644335" y="1994291"/>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60" name="Isosceles Triangle 59">
              <a:extLst>
                <a:ext uri="{FF2B5EF4-FFF2-40B4-BE49-F238E27FC236}">
                  <a16:creationId xmlns:a16="http://schemas.microsoft.com/office/drawing/2014/main" id="{FC805B39-2F43-1932-1444-3DC7B1BCE239}"/>
                </a:ext>
              </a:extLst>
            </p:cNvPr>
            <p:cNvSpPr>
              <a:spLocks noChangeAspect="1"/>
            </p:cNvSpPr>
            <p:nvPr/>
          </p:nvSpPr>
          <p:spPr bwMode="auto">
            <a:xfrm>
              <a:off x="5635676" y="1685592"/>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63" name="Group 62">
            <a:extLst>
              <a:ext uri="{FF2B5EF4-FFF2-40B4-BE49-F238E27FC236}">
                <a16:creationId xmlns:a16="http://schemas.microsoft.com/office/drawing/2014/main" id="{4F147BA8-57FA-AC7D-620A-61D629D53CAA}"/>
              </a:ext>
            </a:extLst>
          </p:cNvPr>
          <p:cNvGrpSpPr/>
          <p:nvPr/>
        </p:nvGrpSpPr>
        <p:grpSpPr>
          <a:xfrm>
            <a:off x="7038363" y="1687594"/>
            <a:ext cx="86316" cy="444200"/>
            <a:chOff x="5514363" y="1687594"/>
            <a:chExt cx="86316" cy="444200"/>
          </a:xfrm>
        </p:grpSpPr>
        <p:sp>
          <p:nvSpPr>
            <p:cNvPr id="61" name="Isosceles Triangle 60">
              <a:extLst>
                <a:ext uri="{FF2B5EF4-FFF2-40B4-BE49-F238E27FC236}">
                  <a16:creationId xmlns:a16="http://schemas.microsoft.com/office/drawing/2014/main" id="{C077A2D3-376C-1201-2E3F-D1C6FABD4449}"/>
                </a:ext>
              </a:extLst>
            </p:cNvPr>
            <p:cNvSpPr>
              <a:spLocks noChangeAspect="1"/>
            </p:cNvSpPr>
            <p:nvPr/>
          </p:nvSpPr>
          <p:spPr bwMode="auto">
            <a:xfrm>
              <a:off x="5519716" y="1998444"/>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62" name="Isosceles Triangle 61">
              <a:extLst>
                <a:ext uri="{FF2B5EF4-FFF2-40B4-BE49-F238E27FC236}">
                  <a16:creationId xmlns:a16="http://schemas.microsoft.com/office/drawing/2014/main" id="{6D0DD627-E4E3-1526-AA7D-CF13B3012F60}"/>
                </a:ext>
              </a:extLst>
            </p:cNvPr>
            <p:cNvSpPr>
              <a:spLocks noChangeAspect="1"/>
            </p:cNvSpPr>
            <p:nvPr/>
          </p:nvSpPr>
          <p:spPr bwMode="auto">
            <a:xfrm>
              <a:off x="5514363" y="1687594"/>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sp>
        <p:nvSpPr>
          <p:cNvPr id="74823" name="Isosceles Triangle 74822">
            <a:extLst>
              <a:ext uri="{FF2B5EF4-FFF2-40B4-BE49-F238E27FC236}">
                <a16:creationId xmlns:a16="http://schemas.microsoft.com/office/drawing/2014/main" id="{A4289F74-096C-F3FA-BCB3-5E82EB2A15F5}"/>
              </a:ext>
            </a:extLst>
          </p:cNvPr>
          <p:cNvSpPr>
            <a:spLocks noChangeAspect="1"/>
          </p:cNvSpPr>
          <p:nvPr/>
        </p:nvSpPr>
        <p:spPr bwMode="auto">
          <a:xfrm>
            <a:off x="10387770" y="2001877"/>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4824" name="Isosceles Triangle 74823">
            <a:extLst>
              <a:ext uri="{FF2B5EF4-FFF2-40B4-BE49-F238E27FC236}">
                <a16:creationId xmlns:a16="http://schemas.microsoft.com/office/drawing/2014/main" id="{FF5FFA3C-25D0-0A4C-B5AB-BB9C98318D98}"/>
              </a:ext>
            </a:extLst>
          </p:cNvPr>
          <p:cNvSpPr>
            <a:spLocks noChangeAspect="1"/>
          </p:cNvSpPr>
          <p:nvPr/>
        </p:nvSpPr>
        <p:spPr bwMode="auto">
          <a:xfrm>
            <a:off x="1972987" y="2007441"/>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4825" name="Isosceles Triangle 74824">
            <a:extLst>
              <a:ext uri="{FF2B5EF4-FFF2-40B4-BE49-F238E27FC236}">
                <a16:creationId xmlns:a16="http://schemas.microsoft.com/office/drawing/2014/main" id="{B6C8B934-2FCF-ED7A-06DD-DB31331302BC}"/>
              </a:ext>
            </a:extLst>
          </p:cNvPr>
          <p:cNvSpPr>
            <a:spLocks noChangeAspect="1"/>
          </p:cNvSpPr>
          <p:nvPr/>
        </p:nvSpPr>
        <p:spPr bwMode="auto">
          <a:xfrm>
            <a:off x="1982675" y="4708610"/>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4826" name="Isosceles Triangle 74825">
            <a:extLst>
              <a:ext uri="{FF2B5EF4-FFF2-40B4-BE49-F238E27FC236}">
                <a16:creationId xmlns:a16="http://schemas.microsoft.com/office/drawing/2014/main" id="{5EDBC2B3-CD0F-C3AA-91E4-47DB259839A2}"/>
              </a:ext>
            </a:extLst>
          </p:cNvPr>
          <p:cNvSpPr>
            <a:spLocks noChangeAspect="1"/>
          </p:cNvSpPr>
          <p:nvPr/>
        </p:nvSpPr>
        <p:spPr bwMode="auto">
          <a:xfrm>
            <a:off x="10387770" y="4718134"/>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4827" name="Isosceles Triangle 74826">
            <a:extLst>
              <a:ext uri="{FF2B5EF4-FFF2-40B4-BE49-F238E27FC236}">
                <a16:creationId xmlns:a16="http://schemas.microsoft.com/office/drawing/2014/main" id="{E7E47A87-7628-BC37-22BE-E827F7A6A9B2}"/>
              </a:ext>
            </a:extLst>
          </p:cNvPr>
          <p:cNvSpPr>
            <a:spLocks noChangeAspect="1"/>
          </p:cNvSpPr>
          <p:nvPr/>
        </p:nvSpPr>
        <p:spPr bwMode="auto">
          <a:xfrm>
            <a:off x="5046949" y="4708610"/>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74828" name="Isosceles Triangle 74827">
            <a:extLst>
              <a:ext uri="{FF2B5EF4-FFF2-40B4-BE49-F238E27FC236}">
                <a16:creationId xmlns:a16="http://schemas.microsoft.com/office/drawing/2014/main" id="{F52BE46A-CBA7-5E59-4F7C-EBC24AF2C405}"/>
              </a:ext>
            </a:extLst>
          </p:cNvPr>
          <p:cNvSpPr>
            <a:spLocks noChangeAspect="1"/>
          </p:cNvSpPr>
          <p:nvPr/>
        </p:nvSpPr>
        <p:spPr bwMode="auto">
          <a:xfrm>
            <a:off x="5256864" y="1975498"/>
            <a:ext cx="80963" cy="13335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nvGrpSpPr>
          <p:cNvPr id="74831" name="Group 74830">
            <a:extLst>
              <a:ext uri="{FF2B5EF4-FFF2-40B4-BE49-F238E27FC236}">
                <a16:creationId xmlns:a16="http://schemas.microsoft.com/office/drawing/2014/main" id="{3489BADB-317E-39E3-00D3-CE04523E7CBF}"/>
              </a:ext>
            </a:extLst>
          </p:cNvPr>
          <p:cNvGrpSpPr>
            <a:grpSpLocks/>
          </p:cNvGrpSpPr>
          <p:nvPr/>
        </p:nvGrpSpPr>
        <p:grpSpPr bwMode="auto">
          <a:xfrm>
            <a:off x="1885950" y="1912938"/>
            <a:ext cx="8674100" cy="3028950"/>
            <a:chOff x="361950" y="1844824"/>
            <a:chExt cx="8674546" cy="3028801"/>
          </a:xfrm>
        </p:grpSpPr>
        <p:sp>
          <p:nvSpPr>
            <p:cNvPr id="74832" name="Rectangle 74831">
              <a:extLst>
                <a:ext uri="{FF2B5EF4-FFF2-40B4-BE49-F238E27FC236}">
                  <a16:creationId xmlns:a16="http://schemas.microsoft.com/office/drawing/2014/main" id="{3CAB5A0E-652A-88A5-5080-9B557DC0494C}"/>
                </a:ext>
              </a:extLst>
            </p:cNvPr>
            <p:cNvSpPr/>
            <p:nvPr/>
          </p:nvSpPr>
          <p:spPr>
            <a:xfrm>
              <a:off x="361950" y="1844824"/>
              <a:ext cx="8674546" cy="3028801"/>
            </a:xfrm>
            <a:prstGeom prst="rect">
              <a:avLst/>
            </a:prstGeom>
            <a:noFill/>
            <a:ln w="28575">
              <a:prstDash val="dash"/>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cxnSp>
          <p:nvCxnSpPr>
            <p:cNvPr id="74833" name="Straight Connector 74832">
              <a:extLst>
                <a:ext uri="{FF2B5EF4-FFF2-40B4-BE49-F238E27FC236}">
                  <a16:creationId xmlns:a16="http://schemas.microsoft.com/office/drawing/2014/main" id="{006D5F1C-7426-DF38-62A6-EF722AE72E16}"/>
                </a:ext>
              </a:extLst>
            </p:cNvPr>
            <p:cNvCxnSpPr/>
            <p:nvPr/>
          </p:nvCxnSpPr>
          <p:spPr>
            <a:xfrm>
              <a:off x="3635543" y="1844824"/>
              <a:ext cx="22226" cy="3028801"/>
            </a:xfrm>
            <a:prstGeom prst="line">
              <a:avLst/>
            </a:prstGeom>
            <a:ln w="28575">
              <a:prstDash val="dash"/>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602791620"/>
      </p:ext>
    </p:extLst>
  </p:cSld>
  <p:clrMapOvr>
    <a:masterClrMapping/>
  </p:clrMapOvr>
  <p:transition spd="slow"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fill="hold" nodeType="clickEffect">
                                  <p:stCondLst>
                                    <p:cond delay="0"/>
                                  </p:stCondLst>
                                  <p:childTnLst>
                                    <p:animMotion origin="layout" path="M -0.00017 0.00115 L 0.15364 2.96296E-6 L 0.16771 -0.0625 C 0.16736 -0.12547 0.16701 -0.18843 0.16667 -0.25139 L -0.42292 -0.25255 L -0.42118 0.19004 L -0.78021 0.19004 L -0.78021 -0.25139 L -0.39063 -0.25255 L -0.39063 -0.21204 L -0.42205 -0.2132 C -0.4217 -0.09468 -0.42136 0.02407 -0.42118 0.14259 L -0.44896 0.14259 L -0.44896 0.19004 L 0.16771 0.19143 L 0.16771 -0.00348 L 0.15191 -0.06598 L 0.13368 -0.06598 " pathEditMode="relative" ptsTypes="AAAAAAAAAAAAAAAAAA">
                                      <p:cBhvr>
                                        <p:cTn id="6" dur="45000" fill="hold"/>
                                        <p:tgtEl>
                                          <p:spTgt spid="39"/>
                                        </p:tgtEl>
                                        <p:attrNameLst>
                                          <p:attrName>ppt_x</p:attrName>
                                          <p:attrName>ppt_y</p:attrName>
                                        </p:attrNameLst>
                                      </p:cBhvr>
                                    </p:animMotion>
                                  </p:childTnLst>
                                </p:cTn>
                              </p:par>
                              <p:par>
                                <p:cTn id="7" presetID="0" presetClass="path" presetSubtype="0" fill="hold" nodeType="withEffect">
                                  <p:stCondLst>
                                    <p:cond delay="0"/>
                                  </p:stCondLst>
                                  <p:childTnLst>
                                    <p:animMotion origin="layout" path="M -0.00052 -0.0007 L 0.11406 -0.00278 C 0.11945 -0.02454 0.12465 -0.04607 0.13004 -0.06783 C 0.12934 -0.12963 0.12865 -0.19121 0.12813 -0.25301 L -0.46146 -0.25301 C -0.46094 -0.10556 -0.46042 0.04213 -0.4599 0.18981 L -0.81875 0.18842 L -0.81875 -0.25301 L -0.42934 -0.25301 L -0.42934 -0.21366 L -0.46059 -0.21366 L -0.45903 0.1419 L -0.48767 0.1419 C -0.48733 0.1574 -0.48698 0.17291 -0.4868 0.18842 L 0.12882 0.18842 C 0.12865 0.12268 0.12847 0.05717 0.12813 -0.0088 L 0.1132 -0.06783 L 0.06354 -0.06783 " pathEditMode="relative" rAng="0" ptsTypes="AAAAAAAAAAAAAAAAAA">
                                      <p:cBhvr>
                                        <p:cTn id="8" dur="45000" fill="hold"/>
                                        <p:tgtEl>
                                          <p:spTgt spid="40"/>
                                        </p:tgtEl>
                                        <p:attrNameLst>
                                          <p:attrName>ppt_x</p:attrName>
                                          <p:attrName>ppt_y</p:attrName>
                                        </p:attrNameLst>
                                      </p:cBhvr>
                                      <p:rCtr x="-34392" y="-3102"/>
                                    </p:animMotion>
                                  </p:childTnLst>
                                </p:cTn>
                              </p:par>
                              <p:par>
                                <p:cTn id="9" presetID="0" presetClass="path" presetSubtype="0" fill="hold" nodeType="withEffect">
                                  <p:stCondLst>
                                    <p:cond delay="0"/>
                                  </p:stCondLst>
                                  <p:childTnLst>
                                    <p:animMotion origin="layout" path="M 0.00087 0.00047 L 0.0835 0.00047 C 0.08802 -0.02129 0.09271 -0.04282 0.09722 -0.06458 L 0.09722 -0.25092 L -0.49306 -0.25092 C -0.49254 -0.10347 -0.49202 0.04422 -0.4915 0.1919 L -0.85035 0.19051 L -0.85035 -0.25092 L -0.46094 -0.25092 L -0.46094 -0.21157 L -0.49219 -0.21157 C -0.49184 -0.09328 -0.49167 0.0257 -0.4915 0.14399 L -0.51927 0.14399 L -0.5184 0.1919 L 0.09844 0.19051 C 0.09791 0.12662 0.09774 0.0632 0.09722 -0.00069 L 0.0816 -0.06458 L -0.00504 -0.06458 " pathEditMode="relative" rAng="0" ptsTypes="AAAAAAAAAAAAAAAAAA">
                                      <p:cBhvr>
                                        <p:cTn id="10" dur="45000" fill="hold"/>
                                        <p:tgtEl>
                                          <p:spTgt spid="59"/>
                                        </p:tgtEl>
                                        <p:attrNameLst>
                                          <p:attrName>ppt_x</p:attrName>
                                          <p:attrName>ppt_y</p:attrName>
                                        </p:attrNameLst>
                                      </p:cBhvr>
                                      <p:rCtr x="-37691" y="-3009"/>
                                    </p:animMotion>
                                  </p:childTnLst>
                                </p:cTn>
                              </p:par>
                              <p:par>
                                <p:cTn id="11" presetID="0" presetClass="path" presetSubtype="0" fill="hold" nodeType="withEffect">
                                  <p:stCondLst>
                                    <p:cond delay="0"/>
                                  </p:stCondLst>
                                  <p:childTnLst>
                                    <p:animMotion origin="layout" path="M -1.11111E-6 2.59259E-6 L 0.05035 0.00092 C 0.05469 -0.0213 0.05955 -0.04283 0.06389 -0.06528 C 0.06372 -0.12732 0.06372 -0.18935 0.06337 -0.25139 L -0.52621 -0.25139 C -0.52535 -0.10394 -0.52483 0.04375 -0.52396 0.19143 L -0.88351 0.18842 L -0.88351 -0.25139 L -0.4934 -0.25139 C -0.4934 -0.23843 -0.49375 -0.22523 -0.49427 -0.21204 L -0.52535 -0.21204 C -0.525 -0.09375 -0.5243 0.025 -0.52396 0.14352 L -0.55156 0.14352 C -0.55173 0.15879 -0.55226 0.1743 -0.5526 0.19004 L 0.06528 0.19004 C 0.06476 0.12592 0.06458 0.0618 0.06389 -0.00232 C 0.05903 -0.02338 0.05417 -0.04422 0.04931 -0.06528 C 0.01285 -0.06528 -0.03455 -0.06667 -0.07083 -0.06667 " pathEditMode="relative" rAng="0" ptsTypes="AAAAAAAAAAAAAAAAAA">
                                      <p:cBhvr>
                                        <p:cTn id="12" dur="45000" fill="hold"/>
                                        <p:tgtEl>
                                          <p:spTgt spid="18"/>
                                        </p:tgtEl>
                                        <p:attrNameLst>
                                          <p:attrName>ppt_x</p:attrName>
                                          <p:attrName>ppt_y</p:attrName>
                                        </p:attrNameLst>
                                      </p:cBhvr>
                                      <p:rCtr x="-40920" y="-3009"/>
                                    </p:animMotion>
                                  </p:childTnLst>
                                </p:cTn>
                              </p:par>
                              <p:par>
                                <p:cTn id="13" presetID="0" presetClass="path" presetSubtype="0" fill="hold" nodeType="withEffect">
                                  <p:stCondLst>
                                    <p:cond delay="0"/>
                                  </p:stCondLst>
                                  <p:childTnLst>
                                    <p:animMotion origin="layout" path="M 2.22222E-6 -2.59259E-6 L 0.01927 0.00301 C 0.02482 -0.02014 0.03003 -0.04305 0.03541 -0.06597 L 0.03541 -0.25 L -0.55521 -0.25115 C -0.55452 -0.1037 -0.55382 0.04398 -0.55313 0.19167 L -0.91268 0.19167 C -0.9132 0.04422 -0.91337 -0.10254 -0.91372 -0.25 L -0.52309 -0.25 L -0.52309 -0.21157 L -0.55313 -0.21157 L -0.55313 0.14375 L -0.58073 0.1426 C -0.58108 0.1588 -0.58125 0.17523 -0.58177 0.19167 L 0.03541 0.18843 C 0.03594 0.12547 0.03628 0.0625 0.0368 -2.59259E-6 C 0.03055 -0.02153 0.02448 -0.04305 0.01823 -0.06435 C -0.02656 -0.06435 -0.08976 -0.06597 -0.13455 -0.06597 " pathEditMode="relative" rAng="0" ptsTypes="AAAAAAAAAAAAAAAAAA">
                                      <p:cBhvr>
                                        <p:cTn id="14" dur="45000" fill="hold"/>
                                        <p:tgtEl>
                                          <p:spTgt spid="3"/>
                                        </p:tgtEl>
                                        <p:attrNameLst>
                                          <p:attrName>ppt_x</p:attrName>
                                          <p:attrName>ppt_y</p:attrName>
                                        </p:attrNameLst>
                                      </p:cBhvr>
                                      <p:rCtr x="-43854" y="-2986"/>
                                    </p:animMotion>
                                  </p:childTnLst>
                                </p:cTn>
                              </p:par>
                              <p:par>
                                <p:cTn id="15" presetID="8" presetClass="emph" presetSubtype="0" fill="hold" nodeType="withEffect">
                                  <p:stCondLst>
                                    <p:cond delay="1500"/>
                                  </p:stCondLst>
                                  <p:childTnLst>
                                    <p:animRot by="-5400000">
                                      <p:cBhvr>
                                        <p:cTn id="16" dur="500" fill="hold"/>
                                        <p:tgtEl>
                                          <p:spTgt spid="39"/>
                                        </p:tgtEl>
                                        <p:attrNameLst>
                                          <p:attrName>r</p:attrName>
                                        </p:attrNameLst>
                                      </p:cBhvr>
                                    </p:animRot>
                                  </p:childTnLst>
                                </p:cTn>
                              </p:par>
                              <p:par>
                                <p:cTn id="17" presetID="8" presetClass="emph" presetSubtype="0" fill="hold" nodeType="withEffect">
                                  <p:stCondLst>
                                    <p:cond delay="1250"/>
                                  </p:stCondLst>
                                  <p:childTnLst>
                                    <p:animRot by="-5400000">
                                      <p:cBhvr>
                                        <p:cTn id="18" dur="500" fill="hold"/>
                                        <p:tgtEl>
                                          <p:spTgt spid="40"/>
                                        </p:tgtEl>
                                        <p:attrNameLst>
                                          <p:attrName>r</p:attrName>
                                        </p:attrNameLst>
                                      </p:cBhvr>
                                    </p:animRot>
                                  </p:childTnLst>
                                </p:cTn>
                              </p:par>
                              <p:par>
                                <p:cTn id="19" presetID="8" presetClass="emph" presetSubtype="0" fill="hold" nodeType="withEffect">
                                  <p:stCondLst>
                                    <p:cond delay="900"/>
                                  </p:stCondLst>
                                  <p:childTnLst>
                                    <p:animRot by="-5400000">
                                      <p:cBhvr>
                                        <p:cTn id="20" dur="500" fill="hold"/>
                                        <p:tgtEl>
                                          <p:spTgt spid="59"/>
                                        </p:tgtEl>
                                        <p:attrNameLst>
                                          <p:attrName>r</p:attrName>
                                        </p:attrNameLst>
                                      </p:cBhvr>
                                    </p:animRot>
                                  </p:childTnLst>
                                </p:cTn>
                              </p:par>
                              <p:par>
                                <p:cTn id="21" presetID="8" presetClass="emph" presetSubtype="0" fill="hold" nodeType="withEffect">
                                  <p:stCondLst>
                                    <p:cond delay="500"/>
                                  </p:stCondLst>
                                  <p:childTnLst>
                                    <p:animRot by="-5400000">
                                      <p:cBhvr>
                                        <p:cTn id="22" dur="500" fill="hold"/>
                                        <p:tgtEl>
                                          <p:spTgt spid="18"/>
                                        </p:tgtEl>
                                        <p:attrNameLst>
                                          <p:attrName>r</p:attrName>
                                        </p:attrNameLst>
                                      </p:cBhvr>
                                    </p:animRot>
                                  </p:childTnLst>
                                </p:cTn>
                              </p:par>
                              <p:par>
                                <p:cTn id="23" presetID="8" presetClass="emph" presetSubtype="0" fill="hold" nodeType="withEffect">
                                  <p:stCondLst>
                                    <p:cond delay="200"/>
                                  </p:stCondLst>
                                  <p:childTnLst>
                                    <p:animRot by="-5400000">
                                      <p:cBhvr>
                                        <p:cTn id="24" dur="500" fill="hold"/>
                                        <p:tgtEl>
                                          <p:spTgt spid="3"/>
                                        </p:tgtEl>
                                        <p:attrNameLst>
                                          <p:attrName>r</p:attrName>
                                        </p:attrNameLst>
                                      </p:cBhvr>
                                    </p:animRot>
                                  </p:childTnLst>
                                </p:cTn>
                              </p:par>
                              <p:par>
                                <p:cTn id="25" presetID="8" presetClass="emph" presetSubtype="0" fill="hold" nodeType="withEffect">
                                  <p:stCondLst>
                                    <p:cond delay="4000"/>
                                  </p:stCondLst>
                                  <p:childTnLst>
                                    <p:animRot by="-5400000">
                                      <p:cBhvr>
                                        <p:cTn id="26" dur="500" fill="hold"/>
                                        <p:tgtEl>
                                          <p:spTgt spid="39"/>
                                        </p:tgtEl>
                                        <p:attrNameLst>
                                          <p:attrName>r</p:attrName>
                                        </p:attrNameLst>
                                      </p:cBhvr>
                                    </p:animRot>
                                  </p:childTnLst>
                                </p:cTn>
                              </p:par>
                              <p:par>
                                <p:cTn id="27" presetID="8" presetClass="emph" presetSubtype="0" fill="hold" nodeType="withEffect">
                                  <p:stCondLst>
                                    <p:cond delay="3800"/>
                                  </p:stCondLst>
                                  <p:childTnLst>
                                    <p:animRot by="-5400000">
                                      <p:cBhvr>
                                        <p:cTn id="28" dur="500" fill="hold"/>
                                        <p:tgtEl>
                                          <p:spTgt spid="40"/>
                                        </p:tgtEl>
                                        <p:attrNameLst>
                                          <p:attrName>r</p:attrName>
                                        </p:attrNameLst>
                                      </p:cBhvr>
                                    </p:animRot>
                                  </p:childTnLst>
                                </p:cTn>
                              </p:par>
                              <p:par>
                                <p:cTn id="29" presetID="8" presetClass="emph" presetSubtype="0" fill="hold" nodeType="withEffect">
                                  <p:stCondLst>
                                    <p:cond delay="3600"/>
                                  </p:stCondLst>
                                  <p:childTnLst>
                                    <p:animRot by="-5400000">
                                      <p:cBhvr>
                                        <p:cTn id="30" dur="500" fill="hold"/>
                                        <p:tgtEl>
                                          <p:spTgt spid="59"/>
                                        </p:tgtEl>
                                        <p:attrNameLst>
                                          <p:attrName>r</p:attrName>
                                        </p:attrNameLst>
                                      </p:cBhvr>
                                    </p:animRot>
                                  </p:childTnLst>
                                </p:cTn>
                              </p:par>
                              <p:par>
                                <p:cTn id="31" presetID="8" presetClass="emph" presetSubtype="0" fill="hold" nodeType="withEffect">
                                  <p:stCondLst>
                                    <p:cond delay="3200"/>
                                  </p:stCondLst>
                                  <p:childTnLst>
                                    <p:animRot by="-5400000">
                                      <p:cBhvr>
                                        <p:cTn id="32" dur="500" fill="hold"/>
                                        <p:tgtEl>
                                          <p:spTgt spid="18"/>
                                        </p:tgtEl>
                                        <p:attrNameLst>
                                          <p:attrName>r</p:attrName>
                                        </p:attrNameLst>
                                      </p:cBhvr>
                                    </p:animRot>
                                  </p:childTnLst>
                                </p:cTn>
                              </p:par>
                              <p:par>
                                <p:cTn id="33" presetID="8" presetClass="emph" presetSubtype="0" fill="hold" nodeType="withEffect">
                                  <p:stCondLst>
                                    <p:cond delay="2800"/>
                                  </p:stCondLst>
                                  <p:childTnLst>
                                    <p:animRot by="-5400000">
                                      <p:cBhvr>
                                        <p:cTn id="34" dur="500" fill="hold"/>
                                        <p:tgtEl>
                                          <p:spTgt spid="3"/>
                                        </p:tgtEl>
                                        <p:attrNameLst>
                                          <p:attrName>r</p:attrName>
                                        </p:attrNameLst>
                                      </p:cBhvr>
                                    </p:animRot>
                                  </p:childTnLst>
                                </p:cTn>
                              </p:par>
                              <p:par>
                                <p:cTn id="35" presetID="1" presetClass="entr" presetSubtype="0" fill="hold" grpId="0" nodeType="withEffect">
                                  <p:stCondLst>
                                    <p:cond delay="2800"/>
                                  </p:stCondLst>
                                  <p:childTnLst>
                                    <p:set>
                                      <p:cBhvr>
                                        <p:cTn id="36" dur="1" fill="hold">
                                          <p:stCondLst>
                                            <p:cond delay="0"/>
                                          </p:stCondLst>
                                        </p:cTn>
                                        <p:tgtEl>
                                          <p:spTgt spid="74823"/>
                                        </p:tgtEl>
                                        <p:attrNameLst>
                                          <p:attrName>style.visibility</p:attrName>
                                        </p:attrNameLst>
                                      </p:cBhvr>
                                      <p:to>
                                        <p:strVal val="visible"/>
                                      </p:to>
                                    </p:set>
                                  </p:childTnLst>
                                </p:cTn>
                              </p:par>
                              <p:par>
                                <p:cTn id="37" presetID="1" presetClass="exit" presetSubtype="0" fill="hold" grpId="1" nodeType="withEffect">
                                  <p:stCondLst>
                                    <p:cond delay="4500"/>
                                  </p:stCondLst>
                                  <p:childTnLst>
                                    <p:set>
                                      <p:cBhvr>
                                        <p:cTn id="38" dur="1" fill="hold">
                                          <p:stCondLst>
                                            <p:cond delay="0"/>
                                          </p:stCondLst>
                                        </p:cTn>
                                        <p:tgtEl>
                                          <p:spTgt spid="74823"/>
                                        </p:tgtEl>
                                        <p:attrNameLst>
                                          <p:attrName>style.visibility</p:attrName>
                                        </p:attrNameLst>
                                      </p:cBhvr>
                                      <p:to>
                                        <p:strVal val="hidden"/>
                                      </p:to>
                                    </p:set>
                                  </p:childTnLst>
                                </p:cTn>
                              </p:par>
                              <p:par>
                                <p:cTn id="39" presetID="1" presetClass="entr" presetSubtype="0" fill="hold" nodeType="withEffect">
                                  <p:stCondLst>
                                    <p:cond delay="6600"/>
                                  </p:stCondLst>
                                  <p:childTnLst>
                                    <p:set>
                                      <p:cBhvr>
                                        <p:cTn id="40" dur="1" fill="hold">
                                          <p:stCondLst>
                                            <p:cond delay="0"/>
                                          </p:stCondLst>
                                        </p:cTn>
                                        <p:tgtEl>
                                          <p:spTgt spid="74816"/>
                                        </p:tgtEl>
                                        <p:attrNameLst>
                                          <p:attrName>style.visibility</p:attrName>
                                        </p:attrNameLst>
                                      </p:cBhvr>
                                      <p:to>
                                        <p:strVal val="visible"/>
                                      </p:to>
                                    </p:set>
                                  </p:childTnLst>
                                </p:cTn>
                              </p:par>
                              <p:par>
                                <p:cTn id="41" presetID="1" presetClass="entr" presetSubtype="0" fill="hold" nodeType="withEffect">
                                  <p:stCondLst>
                                    <p:cond delay="6800"/>
                                  </p:stCondLst>
                                  <p:childTnLst>
                                    <p:set>
                                      <p:cBhvr>
                                        <p:cTn id="42" dur="1" fill="hold">
                                          <p:stCondLst>
                                            <p:cond delay="0"/>
                                          </p:stCondLst>
                                        </p:cTn>
                                        <p:tgtEl>
                                          <p:spTgt spid="6"/>
                                        </p:tgtEl>
                                        <p:attrNameLst>
                                          <p:attrName>style.visibility</p:attrName>
                                        </p:attrNameLst>
                                      </p:cBhvr>
                                      <p:to>
                                        <p:strVal val="visible"/>
                                      </p:to>
                                    </p:set>
                                  </p:childTnLst>
                                </p:cTn>
                              </p:par>
                              <p:par>
                                <p:cTn id="43" presetID="1" presetClass="entr" presetSubtype="0" fill="hold" nodeType="withEffect">
                                  <p:stCondLst>
                                    <p:cond delay="7000"/>
                                  </p:stCondLst>
                                  <p:childTnLst>
                                    <p:set>
                                      <p:cBhvr>
                                        <p:cTn id="44" dur="1" fill="hold">
                                          <p:stCondLst>
                                            <p:cond delay="0"/>
                                          </p:stCondLst>
                                        </p:cTn>
                                        <p:tgtEl>
                                          <p:spTgt spid="74818"/>
                                        </p:tgtEl>
                                        <p:attrNameLst>
                                          <p:attrName>style.visibility</p:attrName>
                                        </p:attrNameLst>
                                      </p:cBhvr>
                                      <p:to>
                                        <p:strVal val="visible"/>
                                      </p:to>
                                    </p:set>
                                  </p:childTnLst>
                                </p:cTn>
                              </p:par>
                              <p:par>
                                <p:cTn id="45" presetID="1" presetClass="entr" presetSubtype="0" fill="hold" nodeType="withEffect">
                                  <p:stCondLst>
                                    <p:cond delay="7200"/>
                                  </p:stCondLst>
                                  <p:childTnLst>
                                    <p:set>
                                      <p:cBhvr>
                                        <p:cTn id="46" dur="1" fill="hold">
                                          <p:stCondLst>
                                            <p:cond delay="0"/>
                                          </p:stCondLst>
                                        </p:cTn>
                                        <p:tgtEl>
                                          <p:spTgt spid="63"/>
                                        </p:tgtEl>
                                        <p:attrNameLst>
                                          <p:attrName>style.visibility</p:attrName>
                                        </p:attrNameLst>
                                      </p:cBhvr>
                                      <p:to>
                                        <p:strVal val="visible"/>
                                      </p:to>
                                    </p:set>
                                  </p:childTnLst>
                                </p:cTn>
                              </p:par>
                              <p:par>
                                <p:cTn id="47" presetID="1" presetClass="entr" presetSubtype="0" fill="hold" nodeType="withEffect">
                                  <p:stCondLst>
                                    <p:cond delay="7400"/>
                                  </p:stCondLst>
                                  <p:childTnLst>
                                    <p:set>
                                      <p:cBhvr>
                                        <p:cTn id="48" dur="1" fill="hold">
                                          <p:stCondLst>
                                            <p:cond delay="0"/>
                                          </p:stCondLst>
                                        </p:cTn>
                                        <p:tgtEl>
                                          <p:spTgt spid="74820"/>
                                        </p:tgtEl>
                                        <p:attrNameLst>
                                          <p:attrName>style.visibility</p:attrName>
                                        </p:attrNameLst>
                                      </p:cBhvr>
                                      <p:to>
                                        <p:strVal val="visible"/>
                                      </p:to>
                                    </p:set>
                                  </p:childTnLst>
                                </p:cTn>
                              </p:par>
                              <p:par>
                                <p:cTn id="49" presetID="1" presetClass="entr" presetSubtype="0" fill="hold" nodeType="withEffect">
                                  <p:stCondLst>
                                    <p:cond delay="7600"/>
                                  </p:stCondLst>
                                  <p:childTnLst>
                                    <p:set>
                                      <p:cBhvr>
                                        <p:cTn id="50" dur="1" fill="hold">
                                          <p:stCondLst>
                                            <p:cond delay="0"/>
                                          </p:stCondLst>
                                        </p:cTn>
                                        <p:tgtEl>
                                          <p:spTgt spid="74821"/>
                                        </p:tgtEl>
                                        <p:attrNameLst>
                                          <p:attrName>style.visibility</p:attrName>
                                        </p:attrNameLst>
                                      </p:cBhvr>
                                      <p:to>
                                        <p:strVal val="visible"/>
                                      </p:to>
                                    </p:set>
                                  </p:childTnLst>
                                </p:cTn>
                              </p:par>
                              <p:par>
                                <p:cTn id="51" presetID="1" presetClass="entr" presetSubtype="0" fill="hold" nodeType="withEffect">
                                  <p:stCondLst>
                                    <p:cond delay="7900"/>
                                  </p:stCondLst>
                                  <p:childTnLst>
                                    <p:set>
                                      <p:cBhvr>
                                        <p:cTn id="52" dur="1" fill="hold">
                                          <p:stCondLst>
                                            <p:cond delay="0"/>
                                          </p:stCondLst>
                                        </p:cTn>
                                        <p:tgtEl>
                                          <p:spTgt spid="74822"/>
                                        </p:tgtEl>
                                        <p:attrNameLst>
                                          <p:attrName>style.visibility</p:attrName>
                                        </p:attrNameLst>
                                      </p:cBhvr>
                                      <p:to>
                                        <p:strVal val="visible"/>
                                      </p:to>
                                    </p:set>
                                  </p:childTnLst>
                                </p:cTn>
                              </p:par>
                              <p:par>
                                <p:cTn id="53" presetID="1" presetClass="exit" presetSubtype="0" fill="hold" nodeType="withEffect">
                                  <p:stCondLst>
                                    <p:cond delay="8250"/>
                                  </p:stCondLst>
                                  <p:childTnLst>
                                    <p:set>
                                      <p:cBhvr>
                                        <p:cTn id="54" dur="1" fill="hold">
                                          <p:stCondLst>
                                            <p:cond delay="0"/>
                                          </p:stCondLst>
                                        </p:cTn>
                                        <p:tgtEl>
                                          <p:spTgt spid="74816"/>
                                        </p:tgtEl>
                                        <p:attrNameLst>
                                          <p:attrName>style.visibility</p:attrName>
                                        </p:attrNameLst>
                                      </p:cBhvr>
                                      <p:to>
                                        <p:strVal val="hidden"/>
                                      </p:to>
                                    </p:set>
                                  </p:childTnLst>
                                </p:cTn>
                              </p:par>
                              <p:par>
                                <p:cTn id="55" presetID="1" presetClass="exit" presetSubtype="0" fill="hold" nodeType="withEffect">
                                  <p:stCondLst>
                                    <p:cond delay="8500"/>
                                  </p:stCondLst>
                                  <p:childTnLst>
                                    <p:set>
                                      <p:cBhvr>
                                        <p:cTn id="56" dur="1" fill="hold">
                                          <p:stCondLst>
                                            <p:cond delay="0"/>
                                          </p:stCondLst>
                                        </p:cTn>
                                        <p:tgtEl>
                                          <p:spTgt spid="6"/>
                                        </p:tgtEl>
                                        <p:attrNameLst>
                                          <p:attrName>style.visibility</p:attrName>
                                        </p:attrNameLst>
                                      </p:cBhvr>
                                      <p:to>
                                        <p:strVal val="hidden"/>
                                      </p:to>
                                    </p:set>
                                  </p:childTnLst>
                                </p:cTn>
                              </p:par>
                              <p:par>
                                <p:cTn id="57" presetID="1" presetClass="exit" presetSubtype="0" fill="hold" nodeType="withEffect">
                                  <p:stCondLst>
                                    <p:cond delay="8700"/>
                                  </p:stCondLst>
                                  <p:childTnLst>
                                    <p:set>
                                      <p:cBhvr>
                                        <p:cTn id="58" dur="1" fill="hold">
                                          <p:stCondLst>
                                            <p:cond delay="0"/>
                                          </p:stCondLst>
                                        </p:cTn>
                                        <p:tgtEl>
                                          <p:spTgt spid="74818"/>
                                        </p:tgtEl>
                                        <p:attrNameLst>
                                          <p:attrName>style.visibility</p:attrName>
                                        </p:attrNameLst>
                                      </p:cBhvr>
                                      <p:to>
                                        <p:strVal val="hidden"/>
                                      </p:to>
                                    </p:set>
                                  </p:childTnLst>
                                </p:cTn>
                              </p:par>
                              <p:par>
                                <p:cTn id="59" presetID="1" presetClass="exit" presetSubtype="0" fill="hold" nodeType="withEffect">
                                  <p:stCondLst>
                                    <p:cond delay="8900"/>
                                  </p:stCondLst>
                                  <p:childTnLst>
                                    <p:set>
                                      <p:cBhvr>
                                        <p:cTn id="60" dur="1" fill="hold">
                                          <p:stCondLst>
                                            <p:cond delay="0"/>
                                          </p:stCondLst>
                                        </p:cTn>
                                        <p:tgtEl>
                                          <p:spTgt spid="63"/>
                                        </p:tgtEl>
                                        <p:attrNameLst>
                                          <p:attrName>style.visibility</p:attrName>
                                        </p:attrNameLst>
                                      </p:cBhvr>
                                      <p:to>
                                        <p:strVal val="hidden"/>
                                      </p:to>
                                    </p:set>
                                  </p:childTnLst>
                                </p:cTn>
                              </p:par>
                              <p:par>
                                <p:cTn id="61" presetID="1" presetClass="exit" presetSubtype="0" fill="hold" nodeType="withEffect">
                                  <p:stCondLst>
                                    <p:cond delay="9100"/>
                                  </p:stCondLst>
                                  <p:childTnLst>
                                    <p:set>
                                      <p:cBhvr>
                                        <p:cTn id="62" dur="1" fill="hold">
                                          <p:stCondLst>
                                            <p:cond delay="0"/>
                                          </p:stCondLst>
                                        </p:cTn>
                                        <p:tgtEl>
                                          <p:spTgt spid="74820"/>
                                        </p:tgtEl>
                                        <p:attrNameLst>
                                          <p:attrName>style.visibility</p:attrName>
                                        </p:attrNameLst>
                                      </p:cBhvr>
                                      <p:to>
                                        <p:strVal val="hidden"/>
                                      </p:to>
                                    </p:set>
                                  </p:childTnLst>
                                </p:cTn>
                              </p:par>
                              <p:par>
                                <p:cTn id="63" presetID="1" presetClass="exit" presetSubtype="0" fill="hold" nodeType="withEffect">
                                  <p:stCondLst>
                                    <p:cond delay="9300"/>
                                  </p:stCondLst>
                                  <p:childTnLst>
                                    <p:set>
                                      <p:cBhvr>
                                        <p:cTn id="64" dur="1" fill="hold">
                                          <p:stCondLst>
                                            <p:cond delay="0"/>
                                          </p:stCondLst>
                                        </p:cTn>
                                        <p:tgtEl>
                                          <p:spTgt spid="74821"/>
                                        </p:tgtEl>
                                        <p:attrNameLst>
                                          <p:attrName>style.visibility</p:attrName>
                                        </p:attrNameLst>
                                      </p:cBhvr>
                                      <p:to>
                                        <p:strVal val="hidden"/>
                                      </p:to>
                                    </p:set>
                                  </p:childTnLst>
                                </p:cTn>
                              </p:par>
                              <p:par>
                                <p:cTn id="65" presetID="1" presetClass="exit" presetSubtype="0" fill="hold" nodeType="withEffect">
                                  <p:stCondLst>
                                    <p:cond delay="9500"/>
                                  </p:stCondLst>
                                  <p:childTnLst>
                                    <p:set>
                                      <p:cBhvr>
                                        <p:cTn id="66" dur="1" fill="hold">
                                          <p:stCondLst>
                                            <p:cond delay="0"/>
                                          </p:stCondLst>
                                        </p:cTn>
                                        <p:tgtEl>
                                          <p:spTgt spid="74822"/>
                                        </p:tgtEl>
                                        <p:attrNameLst>
                                          <p:attrName>style.visibility</p:attrName>
                                        </p:attrNameLst>
                                      </p:cBhvr>
                                      <p:to>
                                        <p:strVal val="hidden"/>
                                      </p:to>
                                    </p:set>
                                  </p:childTnLst>
                                </p:cTn>
                              </p:par>
                              <p:par>
                                <p:cTn id="67" presetID="8" presetClass="emph" presetSubtype="0" fill="hold" nodeType="withEffect">
                                  <p:stCondLst>
                                    <p:cond delay="10750"/>
                                  </p:stCondLst>
                                  <p:childTnLst>
                                    <p:animRot by="-5400000">
                                      <p:cBhvr>
                                        <p:cTn id="68" dur="500" fill="hold"/>
                                        <p:tgtEl>
                                          <p:spTgt spid="39"/>
                                        </p:tgtEl>
                                        <p:attrNameLst>
                                          <p:attrName>r</p:attrName>
                                        </p:attrNameLst>
                                      </p:cBhvr>
                                    </p:animRot>
                                  </p:childTnLst>
                                </p:cTn>
                              </p:par>
                              <p:par>
                                <p:cTn id="69" presetID="8" presetClass="emph" presetSubtype="0" fill="hold" nodeType="withEffect">
                                  <p:stCondLst>
                                    <p:cond delay="10500"/>
                                  </p:stCondLst>
                                  <p:childTnLst>
                                    <p:animRot by="-5400000">
                                      <p:cBhvr>
                                        <p:cTn id="70" dur="500" fill="hold"/>
                                        <p:tgtEl>
                                          <p:spTgt spid="40"/>
                                        </p:tgtEl>
                                        <p:attrNameLst>
                                          <p:attrName>r</p:attrName>
                                        </p:attrNameLst>
                                      </p:cBhvr>
                                    </p:animRot>
                                  </p:childTnLst>
                                </p:cTn>
                              </p:par>
                              <p:par>
                                <p:cTn id="71" presetID="8" presetClass="emph" presetSubtype="0" fill="hold" nodeType="withEffect">
                                  <p:stCondLst>
                                    <p:cond delay="10250"/>
                                  </p:stCondLst>
                                  <p:childTnLst>
                                    <p:animRot by="-5400000">
                                      <p:cBhvr>
                                        <p:cTn id="72" dur="500" fill="hold"/>
                                        <p:tgtEl>
                                          <p:spTgt spid="59"/>
                                        </p:tgtEl>
                                        <p:attrNameLst>
                                          <p:attrName>r</p:attrName>
                                        </p:attrNameLst>
                                      </p:cBhvr>
                                    </p:animRot>
                                  </p:childTnLst>
                                </p:cTn>
                              </p:par>
                              <p:par>
                                <p:cTn id="73" presetID="8" presetClass="emph" presetSubtype="0" fill="hold" nodeType="withEffect">
                                  <p:stCondLst>
                                    <p:cond delay="9800"/>
                                  </p:stCondLst>
                                  <p:childTnLst>
                                    <p:animRot by="-5400000">
                                      <p:cBhvr>
                                        <p:cTn id="74" dur="500" fill="hold"/>
                                        <p:tgtEl>
                                          <p:spTgt spid="18"/>
                                        </p:tgtEl>
                                        <p:attrNameLst>
                                          <p:attrName>r</p:attrName>
                                        </p:attrNameLst>
                                      </p:cBhvr>
                                    </p:animRot>
                                  </p:childTnLst>
                                </p:cTn>
                              </p:par>
                              <p:par>
                                <p:cTn id="75" presetID="8" presetClass="emph" presetSubtype="0" fill="hold" nodeType="withEffect">
                                  <p:stCondLst>
                                    <p:cond delay="9500"/>
                                  </p:stCondLst>
                                  <p:childTnLst>
                                    <p:animRot by="-5400000">
                                      <p:cBhvr>
                                        <p:cTn id="76" dur="500" fill="hold"/>
                                        <p:tgtEl>
                                          <p:spTgt spid="3"/>
                                        </p:tgtEl>
                                        <p:attrNameLst>
                                          <p:attrName>r</p:attrName>
                                        </p:attrNameLst>
                                      </p:cBhvr>
                                    </p:animRot>
                                  </p:childTnLst>
                                </p:cTn>
                              </p:par>
                              <p:par>
                                <p:cTn id="77" presetID="1" presetClass="entr" presetSubtype="0" fill="hold" grpId="0" nodeType="withEffect">
                                  <p:stCondLst>
                                    <p:cond delay="9500"/>
                                  </p:stCondLst>
                                  <p:childTnLst>
                                    <p:set>
                                      <p:cBhvr>
                                        <p:cTn id="78" dur="1" fill="hold">
                                          <p:stCondLst>
                                            <p:cond delay="0"/>
                                          </p:stCondLst>
                                        </p:cTn>
                                        <p:tgtEl>
                                          <p:spTgt spid="74828"/>
                                        </p:tgtEl>
                                        <p:attrNameLst>
                                          <p:attrName>style.visibility</p:attrName>
                                        </p:attrNameLst>
                                      </p:cBhvr>
                                      <p:to>
                                        <p:strVal val="visible"/>
                                      </p:to>
                                    </p:set>
                                  </p:childTnLst>
                                </p:cTn>
                              </p:par>
                              <p:par>
                                <p:cTn id="79" presetID="1" presetClass="entr" presetSubtype="0" fill="hold" nodeType="withEffect">
                                  <p:stCondLst>
                                    <p:cond delay="11100"/>
                                  </p:stCondLst>
                                  <p:childTnLst>
                                    <p:set>
                                      <p:cBhvr>
                                        <p:cTn id="80" dur="1" fill="hold">
                                          <p:stCondLst>
                                            <p:cond delay="0"/>
                                          </p:stCondLst>
                                        </p:cTn>
                                        <p:tgtEl>
                                          <p:spTgt spid="74868"/>
                                        </p:tgtEl>
                                        <p:attrNameLst>
                                          <p:attrName>style.visibility</p:attrName>
                                        </p:attrNameLst>
                                      </p:cBhvr>
                                      <p:to>
                                        <p:strVal val="visible"/>
                                      </p:to>
                                    </p:set>
                                  </p:childTnLst>
                                </p:cTn>
                              </p:par>
                              <p:par>
                                <p:cTn id="81" presetID="1" presetClass="entr" presetSubtype="0" fill="hold" nodeType="withEffect">
                                  <p:stCondLst>
                                    <p:cond delay="11400"/>
                                  </p:stCondLst>
                                  <p:childTnLst>
                                    <p:set>
                                      <p:cBhvr>
                                        <p:cTn id="82" dur="1" fill="hold">
                                          <p:stCondLst>
                                            <p:cond delay="0"/>
                                          </p:stCondLst>
                                        </p:cTn>
                                        <p:tgtEl>
                                          <p:spTgt spid="74859"/>
                                        </p:tgtEl>
                                        <p:attrNameLst>
                                          <p:attrName>style.visibility</p:attrName>
                                        </p:attrNameLst>
                                      </p:cBhvr>
                                      <p:to>
                                        <p:strVal val="visible"/>
                                      </p:to>
                                    </p:set>
                                  </p:childTnLst>
                                </p:cTn>
                              </p:par>
                              <p:par>
                                <p:cTn id="83" presetID="1" presetClass="entr" presetSubtype="0" fill="hold" nodeType="withEffect">
                                  <p:stCondLst>
                                    <p:cond delay="11700"/>
                                  </p:stCondLst>
                                  <p:childTnLst>
                                    <p:set>
                                      <p:cBhvr>
                                        <p:cTn id="84" dur="1" fill="hold">
                                          <p:stCondLst>
                                            <p:cond delay="0"/>
                                          </p:stCondLst>
                                        </p:cTn>
                                        <p:tgtEl>
                                          <p:spTgt spid="74851"/>
                                        </p:tgtEl>
                                        <p:attrNameLst>
                                          <p:attrName>style.visibility</p:attrName>
                                        </p:attrNameLst>
                                      </p:cBhvr>
                                      <p:to>
                                        <p:strVal val="visible"/>
                                      </p:to>
                                    </p:set>
                                  </p:childTnLst>
                                </p:cTn>
                              </p:par>
                              <p:par>
                                <p:cTn id="85" presetID="1" presetClass="entr" presetSubtype="0" fill="hold" nodeType="withEffect">
                                  <p:stCondLst>
                                    <p:cond delay="12000"/>
                                  </p:stCondLst>
                                  <p:childTnLst>
                                    <p:set>
                                      <p:cBhvr>
                                        <p:cTn id="86" dur="1" fill="hold">
                                          <p:stCondLst>
                                            <p:cond delay="0"/>
                                          </p:stCondLst>
                                        </p:cTn>
                                        <p:tgtEl>
                                          <p:spTgt spid="74848"/>
                                        </p:tgtEl>
                                        <p:attrNameLst>
                                          <p:attrName>style.visibility</p:attrName>
                                        </p:attrNameLst>
                                      </p:cBhvr>
                                      <p:to>
                                        <p:strVal val="visible"/>
                                      </p:to>
                                    </p:set>
                                  </p:childTnLst>
                                </p:cTn>
                              </p:par>
                              <p:par>
                                <p:cTn id="87" presetID="1" presetClass="entr" presetSubtype="0" fill="hold" nodeType="withEffect">
                                  <p:stCondLst>
                                    <p:cond delay="12250"/>
                                  </p:stCondLst>
                                  <p:childTnLst>
                                    <p:set>
                                      <p:cBhvr>
                                        <p:cTn id="88" dur="1" fill="hold">
                                          <p:stCondLst>
                                            <p:cond delay="0"/>
                                          </p:stCondLst>
                                        </p:cTn>
                                        <p:tgtEl>
                                          <p:spTgt spid="74845"/>
                                        </p:tgtEl>
                                        <p:attrNameLst>
                                          <p:attrName>style.visibility</p:attrName>
                                        </p:attrNameLst>
                                      </p:cBhvr>
                                      <p:to>
                                        <p:strVal val="visible"/>
                                      </p:to>
                                    </p:set>
                                  </p:childTnLst>
                                </p:cTn>
                              </p:par>
                              <p:par>
                                <p:cTn id="89" presetID="1" presetClass="entr" presetSubtype="0" fill="hold" nodeType="withEffect">
                                  <p:stCondLst>
                                    <p:cond delay="12500"/>
                                  </p:stCondLst>
                                  <p:childTnLst>
                                    <p:set>
                                      <p:cBhvr>
                                        <p:cTn id="90" dur="1" fill="hold">
                                          <p:stCondLst>
                                            <p:cond delay="0"/>
                                          </p:stCondLst>
                                        </p:cTn>
                                        <p:tgtEl>
                                          <p:spTgt spid="74842"/>
                                        </p:tgtEl>
                                        <p:attrNameLst>
                                          <p:attrName>style.visibility</p:attrName>
                                        </p:attrNameLst>
                                      </p:cBhvr>
                                      <p:to>
                                        <p:strVal val="visible"/>
                                      </p:to>
                                    </p:set>
                                  </p:childTnLst>
                                </p:cTn>
                              </p:par>
                              <p:par>
                                <p:cTn id="91" presetID="1" presetClass="entr" presetSubtype="0" fill="hold" nodeType="withEffect">
                                  <p:stCondLst>
                                    <p:cond delay="12750"/>
                                  </p:stCondLst>
                                  <p:childTnLst>
                                    <p:set>
                                      <p:cBhvr>
                                        <p:cTn id="92" dur="1" fill="hold">
                                          <p:stCondLst>
                                            <p:cond delay="0"/>
                                          </p:stCondLst>
                                        </p:cTn>
                                        <p:tgtEl>
                                          <p:spTgt spid="74841"/>
                                        </p:tgtEl>
                                        <p:attrNameLst>
                                          <p:attrName>style.visibility</p:attrName>
                                        </p:attrNameLst>
                                      </p:cBhvr>
                                      <p:to>
                                        <p:strVal val="visible"/>
                                      </p:to>
                                    </p:set>
                                  </p:childTnLst>
                                </p:cTn>
                              </p:par>
                              <p:par>
                                <p:cTn id="93" presetID="8" presetClass="emph" presetSubtype="0" fill="hold" nodeType="withEffect">
                                  <p:stCondLst>
                                    <p:cond delay="15800"/>
                                  </p:stCondLst>
                                  <p:childTnLst>
                                    <p:animRot by="5400000">
                                      <p:cBhvr>
                                        <p:cTn id="94" dur="500" fill="hold"/>
                                        <p:tgtEl>
                                          <p:spTgt spid="39"/>
                                        </p:tgtEl>
                                        <p:attrNameLst>
                                          <p:attrName>r</p:attrName>
                                        </p:attrNameLst>
                                      </p:cBhvr>
                                    </p:animRot>
                                  </p:childTnLst>
                                </p:cTn>
                              </p:par>
                              <p:par>
                                <p:cTn id="95" presetID="8" presetClass="emph" presetSubtype="0" fill="hold" nodeType="withEffect">
                                  <p:stCondLst>
                                    <p:cond delay="15550"/>
                                  </p:stCondLst>
                                  <p:childTnLst>
                                    <p:animRot by="5400000">
                                      <p:cBhvr>
                                        <p:cTn id="96" dur="500" fill="hold"/>
                                        <p:tgtEl>
                                          <p:spTgt spid="40"/>
                                        </p:tgtEl>
                                        <p:attrNameLst>
                                          <p:attrName>r</p:attrName>
                                        </p:attrNameLst>
                                      </p:cBhvr>
                                    </p:animRot>
                                  </p:childTnLst>
                                </p:cTn>
                              </p:par>
                              <p:par>
                                <p:cTn id="97" presetID="8" presetClass="emph" presetSubtype="0" fill="hold" nodeType="withEffect">
                                  <p:stCondLst>
                                    <p:cond delay="15100"/>
                                  </p:stCondLst>
                                  <p:childTnLst>
                                    <p:animRot by="5400000">
                                      <p:cBhvr>
                                        <p:cTn id="98" dur="500" fill="hold"/>
                                        <p:tgtEl>
                                          <p:spTgt spid="59"/>
                                        </p:tgtEl>
                                        <p:attrNameLst>
                                          <p:attrName>r</p:attrName>
                                        </p:attrNameLst>
                                      </p:cBhvr>
                                    </p:animRot>
                                  </p:childTnLst>
                                </p:cTn>
                              </p:par>
                              <p:par>
                                <p:cTn id="99" presetID="8" presetClass="emph" presetSubtype="0" fill="hold" nodeType="withEffect">
                                  <p:stCondLst>
                                    <p:cond delay="14650"/>
                                  </p:stCondLst>
                                  <p:childTnLst>
                                    <p:animRot by="5400000">
                                      <p:cBhvr>
                                        <p:cTn id="100" dur="500" fill="hold"/>
                                        <p:tgtEl>
                                          <p:spTgt spid="18"/>
                                        </p:tgtEl>
                                        <p:attrNameLst>
                                          <p:attrName>r</p:attrName>
                                        </p:attrNameLst>
                                      </p:cBhvr>
                                    </p:animRot>
                                  </p:childTnLst>
                                </p:cTn>
                              </p:par>
                              <p:par>
                                <p:cTn id="101" presetID="8" presetClass="emph" presetSubtype="0" fill="hold" nodeType="withEffect">
                                  <p:stCondLst>
                                    <p:cond delay="14400"/>
                                  </p:stCondLst>
                                  <p:childTnLst>
                                    <p:animRot by="5400000">
                                      <p:cBhvr>
                                        <p:cTn id="102" dur="500" fill="hold"/>
                                        <p:tgtEl>
                                          <p:spTgt spid="3"/>
                                        </p:tgtEl>
                                        <p:attrNameLst>
                                          <p:attrName>r</p:attrName>
                                        </p:attrNameLst>
                                      </p:cBhvr>
                                    </p:animRot>
                                  </p:childTnLst>
                                </p:cTn>
                              </p:par>
                              <p:par>
                                <p:cTn id="103" presetID="1" presetClass="entr" presetSubtype="0" fill="hold" grpId="0" nodeType="withEffect">
                                  <p:stCondLst>
                                    <p:cond delay="14400"/>
                                  </p:stCondLst>
                                  <p:childTnLst>
                                    <p:set>
                                      <p:cBhvr>
                                        <p:cTn id="104" dur="1" fill="hold">
                                          <p:stCondLst>
                                            <p:cond delay="0"/>
                                          </p:stCondLst>
                                        </p:cTn>
                                        <p:tgtEl>
                                          <p:spTgt spid="74827"/>
                                        </p:tgtEl>
                                        <p:attrNameLst>
                                          <p:attrName>style.visibility</p:attrName>
                                        </p:attrNameLst>
                                      </p:cBhvr>
                                      <p:to>
                                        <p:strVal val="visible"/>
                                      </p:to>
                                    </p:set>
                                  </p:childTnLst>
                                </p:cTn>
                              </p:par>
                              <p:par>
                                <p:cTn id="105" presetID="1" presetClass="entr" presetSubtype="0" fill="hold" grpId="0" nodeType="withEffect">
                                  <p:stCondLst>
                                    <p:cond delay="18500"/>
                                  </p:stCondLst>
                                  <p:childTnLst>
                                    <p:set>
                                      <p:cBhvr>
                                        <p:cTn id="106" dur="1" fill="hold">
                                          <p:stCondLst>
                                            <p:cond delay="0"/>
                                          </p:stCondLst>
                                        </p:cTn>
                                        <p:tgtEl>
                                          <p:spTgt spid="74825"/>
                                        </p:tgtEl>
                                        <p:attrNameLst>
                                          <p:attrName>style.visibility</p:attrName>
                                        </p:attrNameLst>
                                      </p:cBhvr>
                                      <p:to>
                                        <p:strVal val="visible"/>
                                      </p:to>
                                    </p:set>
                                  </p:childTnLst>
                                </p:cTn>
                              </p:par>
                              <p:par>
                                <p:cTn id="107" presetID="8" presetClass="emph" presetSubtype="0" fill="hold" nodeType="withEffect">
                                  <p:stCondLst>
                                    <p:cond delay="18500"/>
                                  </p:stCondLst>
                                  <p:childTnLst>
                                    <p:animRot by="5400000">
                                      <p:cBhvr>
                                        <p:cTn id="108" dur="500" fill="hold"/>
                                        <p:tgtEl>
                                          <p:spTgt spid="3"/>
                                        </p:tgtEl>
                                        <p:attrNameLst>
                                          <p:attrName>r</p:attrName>
                                        </p:attrNameLst>
                                      </p:cBhvr>
                                    </p:animRot>
                                  </p:childTnLst>
                                </p:cTn>
                              </p:par>
                              <p:par>
                                <p:cTn id="109" presetID="8" presetClass="emph" presetSubtype="0" fill="hold" nodeType="withEffect">
                                  <p:stCondLst>
                                    <p:cond delay="18800"/>
                                  </p:stCondLst>
                                  <p:childTnLst>
                                    <p:animRot by="5400000">
                                      <p:cBhvr>
                                        <p:cTn id="110" dur="500" fill="hold"/>
                                        <p:tgtEl>
                                          <p:spTgt spid="18"/>
                                        </p:tgtEl>
                                        <p:attrNameLst>
                                          <p:attrName>r</p:attrName>
                                        </p:attrNameLst>
                                      </p:cBhvr>
                                    </p:animRot>
                                  </p:childTnLst>
                                </p:cTn>
                              </p:par>
                              <p:par>
                                <p:cTn id="111" presetID="8" presetClass="emph" presetSubtype="0" fill="hold" nodeType="withEffect">
                                  <p:stCondLst>
                                    <p:cond delay="19100"/>
                                  </p:stCondLst>
                                  <p:childTnLst>
                                    <p:animRot by="5400000">
                                      <p:cBhvr>
                                        <p:cTn id="112" dur="500" fill="hold"/>
                                        <p:tgtEl>
                                          <p:spTgt spid="59"/>
                                        </p:tgtEl>
                                        <p:attrNameLst>
                                          <p:attrName>r</p:attrName>
                                        </p:attrNameLst>
                                      </p:cBhvr>
                                    </p:animRot>
                                  </p:childTnLst>
                                </p:cTn>
                              </p:par>
                              <p:par>
                                <p:cTn id="113" presetID="8" presetClass="emph" presetSubtype="0" fill="hold" nodeType="withEffect">
                                  <p:stCondLst>
                                    <p:cond delay="19400"/>
                                  </p:stCondLst>
                                  <p:childTnLst>
                                    <p:animRot by="5400000">
                                      <p:cBhvr>
                                        <p:cTn id="114" dur="500" fill="hold"/>
                                        <p:tgtEl>
                                          <p:spTgt spid="40"/>
                                        </p:tgtEl>
                                        <p:attrNameLst>
                                          <p:attrName>r</p:attrName>
                                        </p:attrNameLst>
                                      </p:cBhvr>
                                    </p:animRot>
                                  </p:childTnLst>
                                </p:cTn>
                              </p:par>
                              <p:par>
                                <p:cTn id="115" presetID="8" presetClass="emph" presetSubtype="0" fill="hold" nodeType="withEffect">
                                  <p:stCondLst>
                                    <p:cond delay="19700"/>
                                  </p:stCondLst>
                                  <p:childTnLst>
                                    <p:animRot by="5400000">
                                      <p:cBhvr>
                                        <p:cTn id="116" dur="500" fill="hold"/>
                                        <p:tgtEl>
                                          <p:spTgt spid="39"/>
                                        </p:tgtEl>
                                        <p:attrNameLst>
                                          <p:attrName>r</p:attrName>
                                        </p:attrNameLst>
                                      </p:cBhvr>
                                    </p:animRot>
                                  </p:childTnLst>
                                </p:cTn>
                              </p:par>
                              <p:par>
                                <p:cTn id="117" presetID="1" presetClass="exit" presetSubtype="0" fill="hold" grpId="1" nodeType="withEffect">
                                  <p:stCondLst>
                                    <p:cond delay="19900"/>
                                  </p:stCondLst>
                                  <p:childTnLst>
                                    <p:set>
                                      <p:cBhvr>
                                        <p:cTn id="118" dur="1" fill="hold">
                                          <p:stCondLst>
                                            <p:cond delay="0"/>
                                          </p:stCondLst>
                                        </p:cTn>
                                        <p:tgtEl>
                                          <p:spTgt spid="74825"/>
                                        </p:tgtEl>
                                        <p:attrNameLst>
                                          <p:attrName>style.visibility</p:attrName>
                                        </p:attrNameLst>
                                      </p:cBhvr>
                                      <p:to>
                                        <p:strVal val="hidden"/>
                                      </p:to>
                                    </p:set>
                                  </p:childTnLst>
                                </p:cTn>
                              </p:par>
                              <p:par>
                                <p:cTn id="119" presetID="1" presetClass="entr" presetSubtype="0" fill="hold" nodeType="withEffect">
                                  <p:stCondLst>
                                    <p:cond delay="20200"/>
                                  </p:stCondLst>
                                  <p:childTnLst>
                                    <p:set>
                                      <p:cBhvr>
                                        <p:cTn id="120" dur="1" fill="hold">
                                          <p:stCondLst>
                                            <p:cond delay="0"/>
                                          </p:stCondLst>
                                        </p:cTn>
                                        <p:tgtEl>
                                          <p:spTgt spid="74884"/>
                                        </p:tgtEl>
                                        <p:attrNameLst>
                                          <p:attrName>style.visibility</p:attrName>
                                        </p:attrNameLst>
                                      </p:cBhvr>
                                      <p:to>
                                        <p:strVal val="visible"/>
                                      </p:to>
                                    </p:set>
                                  </p:childTnLst>
                                </p:cTn>
                              </p:par>
                              <p:par>
                                <p:cTn id="121" presetID="1" presetClass="entr" presetSubtype="0" fill="hold" nodeType="withEffect">
                                  <p:stCondLst>
                                    <p:cond delay="20400"/>
                                  </p:stCondLst>
                                  <p:childTnLst>
                                    <p:set>
                                      <p:cBhvr>
                                        <p:cTn id="122" dur="1" fill="hold">
                                          <p:stCondLst>
                                            <p:cond delay="0"/>
                                          </p:stCondLst>
                                        </p:cTn>
                                        <p:tgtEl>
                                          <p:spTgt spid="74886"/>
                                        </p:tgtEl>
                                        <p:attrNameLst>
                                          <p:attrName>style.visibility</p:attrName>
                                        </p:attrNameLst>
                                      </p:cBhvr>
                                      <p:to>
                                        <p:strVal val="visible"/>
                                      </p:to>
                                    </p:set>
                                  </p:childTnLst>
                                </p:cTn>
                              </p:par>
                              <p:par>
                                <p:cTn id="123" presetID="1" presetClass="entr" presetSubtype="0" fill="hold" nodeType="withEffect">
                                  <p:stCondLst>
                                    <p:cond delay="20700"/>
                                  </p:stCondLst>
                                  <p:childTnLst>
                                    <p:set>
                                      <p:cBhvr>
                                        <p:cTn id="124" dur="1" fill="hold">
                                          <p:stCondLst>
                                            <p:cond delay="0"/>
                                          </p:stCondLst>
                                        </p:cTn>
                                        <p:tgtEl>
                                          <p:spTgt spid="64"/>
                                        </p:tgtEl>
                                        <p:attrNameLst>
                                          <p:attrName>style.visibility</p:attrName>
                                        </p:attrNameLst>
                                      </p:cBhvr>
                                      <p:to>
                                        <p:strVal val="visible"/>
                                      </p:to>
                                    </p:set>
                                  </p:childTnLst>
                                </p:cTn>
                              </p:par>
                              <p:par>
                                <p:cTn id="125" presetID="1" presetClass="entr" presetSubtype="0" fill="hold" nodeType="withEffect">
                                  <p:stCondLst>
                                    <p:cond delay="20900"/>
                                  </p:stCondLst>
                                  <p:childTnLst>
                                    <p:set>
                                      <p:cBhvr>
                                        <p:cTn id="126" dur="1" fill="hold">
                                          <p:stCondLst>
                                            <p:cond delay="0"/>
                                          </p:stCondLst>
                                        </p:cTn>
                                        <p:tgtEl>
                                          <p:spTgt spid="65"/>
                                        </p:tgtEl>
                                        <p:attrNameLst>
                                          <p:attrName>style.visibility</p:attrName>
                                        </p:attrNameLst>
                                      </p:cBhvr>
                                      <p:to>
                                        <p:strVal val="visible"/>
                                      </p:to>
                                    </p:set>
                                  </p:childTnLst>
                                </p:cTn>
                              </p:par>
                              <p:par>
                                <p:cTn id="127" presetID="1" presetClass="entr" presetSubtype="0" fill="hold" nodeType="withEffect">
                                  <p:stCondLst>
                                    <p:cond delay="21200"/>
                                  </p:stCondLst>
                                  <p:childTnLst>
                                    <p:set>
                                      <p:cBhvr>
                                        <p:cTn id="128" dur="1" fill="hold">
                                          <p:stCondLst>
                                            <p:cond delay="0"/>
                                          </p:stCondLst>
                                        </p:cTn>
                                        <p:tgtEl>
                                          <p:spTgt spid="66"/>
                                        </p:tgtEl>
                                        <p:attrNameLst>
                                          <p:attrName>style.visibility</p:attrName>
                                        </p:attrNameLst>
                                      </p:cBhvr>
                                      <p:to>
                                        <p:strVal val="visible"/>
                                      </p:to>
                                    </p:set>
                                  </p:childTnLst>
                                </p:cTn>
                              </p:par>
                              <p:par>
                                <p:cTn id="129" presetID="1" presetClass="entr" presetSubtype="0" fill="hold" nodeType="withEffect">
                                  <p:stCondLst>
                                    <p:cond delay="21400"/>
                                  </p:stCondLst>
                                  <p:childTnLst>
                                    <p:set>
                                      <p:cBhvr>
                                        <p:cTn id="130" dur="1" fill="hold">
                                          <p:stCondLst>
                                            <p:cond delay="0"/>
                                          </p:stCondLst>
                                        </p:cTn>
                                        <p:tgtEl>
                                          <p:spTgt spid="67"/>
                                        </p:tgtEl>
                                        <p:attrNameLst>
                                          <p:attrName>style.visibility</p:attrName>
                                        </p:attrNameLst>
                                      </p:cBhvr>
                                      <p:to>
                                        <p:strVal val="visible"/>
                                      </p:to>
                                    </p:set>
                                  </p:childTnLst>
                                </p:cTn>
                              </p:par>
                              <p:par>
                                <p:cTn id="131" presetID="1" presetClass="entr" presetSubtype="0" fill="hold" nodeType="withEffect">
                                  <p:stCondLst>
                                    <p:cond delay="21750"/>
                                  </p:stCondLst>
                                  <p:childTnLst>
                                    <p:set>
                                      <p:cBhvr>
                                        <p:cTn id="132" dur="1" fill="hold">
                                          <p:stCondLst>
                                            <p:cond delay="0"/>
                                          </p:stCondLst>
                                        </p:cTn>
                                        <p:tgtEl>
                                          <p:spTgt spid="68"/>
                                        </p:tgtEl>
                                        <p:attrNameLst>
                                          <p:attrName>style.visibility</p:attrName>
                                        </p:attrNameLst>
                                      </p:cBhvr>
                                      <p:to>
                                        <p:strVal val="visible"/>
                                      </p:to>
                                    </p:set>
                                  </p:childTnLst>
                                </p:cTn>
                              </p:par>
                              <p:par>
                                <p:cTn id="133" presetID="1" presetClass="entr" presetSubtype="0" fill="hold" grpId="0" nodeType="withEffect">
                                  <p:stCondLst>
                                    <p:cond delay="23250"/>
                                  </p:stCondLst>
                                  <p:childTnLst>
                                    <p:set>
                                      <p:cBhvr>
                                        <p:cTn id="134" dur="1" fill="hold">
                                          <p:stCondLst>
                                            <p:cond delay="0"/>
                                          </p:stCondLst>
                                        </p:cTn>
                                        <p:tgtEl>
                                          <p:spTgt spid="74824"/>
                                        </p:tgtEl>
                                        <p:attrNameLst>
                                          <p:attrName>style.visibility</p:attrName>
                                        </p:attrNameLst>
                                      </p:cBhvr>
                                      <p:to>
                                        <p:strVal val="visible"/>
                                      </p:to>
                                    </p:set>
                                  </p:childTnLst>
                                </p:cTn>
                              </p:par>
                              <p:par>
                                <p:cTn id="135" presetID="8" presetClass="emph" presetSubtype="0" fill="hold" nodeType="withEffect">
                                  <p:stCondLst>
                                    <p:cond delay="23250"/>
                                  </p:stCondLst>
                                  <p:childTnLst>
                                    <p:animRot by="5400000">
                                      <p:cBhvr>
                                        <p:cTn id="136" dur="500" fill="hold"/>
                                        <p:tgtEl>
                                          <p:spTgt spid="3"/>
                                        </p:tgtEl>
                                        <p:attrNameLst>
                                          <p:attrName>r</p:attrName>
                                        </p:attrNameLst>
                                      </p:cBhvr>
                                    </p:animRot>
                                  </p:childTnLst>
                                </p:cTn>
                              </p:par>
                              <p:par>
                                <p:cTn id="137" presetID="8" presetClass="emph" presetSubtype="0" fill="hold" nodeType="withEffect">
                                  <p:stCondLst>
                                    <p:cond delay="23500"/>
                                  </p:stCondLst>
                                  <p:childTnLst>
                                    <p:animRot by="5400000">
                                      <p:cBhvr>
                                        <p:cTn id="138" dur="500" fill="hold"/>
                                        <p:tgtEl>
                                          <p:spTgt spid="18"/>
                                        </p:tgtEl>
                                        <p:attrNameLst>
                                          <p:attrName>r</p:attrName>
                                        </p:attrNameLst>
                                      </p:cBhvr>
                                    </p:animRot>
                                  </p:childTnLst>
                                </p:cTn>
                              </p:par>
                              <p:par>
                                <p:cTn id="139" presetID="8" presetClass="emph" presetSubtype="0" fill="hold" nodeType="withEffect">
                                  <p:stCondLst>
                                    <p:cond delay="23850"/>
                                  </p:stCondLst>
                                  <p:childTnLst>
                                    <p:animRot by="5400000">
                                      <p:cBhvr>
                                        <p:cTn id="140" dur="500" fill="hold"/>
                                        <p:tgtEl>
                                          <p:spTgt spid="59"/>
                                        </p:tgtEl>
                                        <p:attrNameLst>
                                          <p:attrName>r</p:attrName>
                                        </p:attrNameLst>
                                      </p:cBhvr>
                                    </p:animRot>
                                  </p:childTnLst>
                                </p:cTn>
                              </p:par>
                              <p:par>
                                <p:cTn id="141" presetID="8" presetClass="emph" presetSubtype="0" fill="hold" nodeType="withEffect">
                                  <p:stCondLst>
                                    <p:cond delay="24200"/>
                                  </p:stCondLst>
                                  <p:childTnLst>
                                    <p:animRot by="5400000">
                                      <p:cBhvr>
                                        <p:cTn id="142" dur="500" fill="hold"/>
                                        <p:tgtEl>
                                          <p:spTgt spid="40"/>
                                        </p:tgtEl>
                                        <p:attrNameLst>
                                          <p:attrName>r</p:attrName>
                                        </p:attrNameLst>
                                      </p:cBhvr>
                                    </p:animRot>
                                  </p:childTnLst>
                                </p:cTn>
                              </p:par>
                              <p:par>
                                <p:cTn id="143" presetID="8" presetClass="emph" presetSubtype="0" fill="hold" nodeType="withEffect">
                                  <p:stCondLst>
                                    <p:cond delay="24500"/>
                                  </p:stCondLst>
                                  <p:childTnLst>
                                    <p:animRot by="5400000">
                                      <p:cBhvr>
                                        <p:cTn id="144" dur="500" fill="hold"/>
                                        <p:tgtEl>
                                          <p:spTgt spid="39"/>
                                        </p:tgtEl>
                                        <p:attrNameLst>
                                          <p:attrName>r</p:attrName>
                                        </p:attrNameLst>
                                      </p:cBhvr>
                                    </p:animRot>
                                  </p:childTnLst>
                                </p:cTn>
                              </p:par>
                              <p:par>
                                <p:cTn id="145" presetID="1" presetClass="exit" presetSubtype="0" fill="hold" grpId="1" nodeType="withEffect">
                                  <p:stCondLst>
                                    <p:cond delay="24750"/>
                                  </p:stCondLst>
                                  <p:childTnLst>
                                    <p:set>
                                      <p:cBhvr>
                                        <p:cTn id="146" dur="1" fill="hold">
                                          <p:stCondLst>
                                            <p:cond delay="0"/>
                                          </p:stCondLst>
                                        </p:cTn>
                                        <p:tgtEl>
                                          <p:spTgt spid="74824"/>
                                        </p:tgtEl>
                                        <p:attrNameLst>
                                          <p:attrName>style.visibility</p:attrName>
                                        </p:attrNameLst>
                                      </p:cBhvr>
                                      <p:to>
                                        <p:strVal val="hidden"/>
                                      </p:to>
                                    </p:set>
                                  </p:childTnLst>
                                </p:cTn>
                              </p:par>
                              <p:par>
                                <p:cTn id="147" presetID="8" presetClass="emph" presetSubtype="0" fill="hold" nodeType="withEffect">
                                  <p:stCondLst>
                                    <p:cond delay="27600"/>
                                  </p:stCondLst>
                                  <p:childTnLst>
                                    <p:animRot by="5400000">
                                      <p:cBhvr>
                                        <p:cTn id="148" dur="500" fill="hold"/>
                                        <p:tgtEl>
                                          <p:spTgt spid="3"/>
                                        </p:tgtEl>
                                        <p:attrNameLst>
                                          <p:attrName>r</p:attrName>
                                        </p:attrNameLst>
                                      </p:cBhvr>
                                    </p:animRot>
                                  </p:childTnLst>
                                </p:cTn>
                              </p:par>
                              <p:par>
                                <p:cTn id="149" presetID="8" presetClass="emph" presetSubtype="0" fill="hold" nodeType="withEffect">
                                  <p:stCondLst>
                                    <p:cond delay="27850"/>
                                  </p:stCondLst>
                                  <p:childTnLst>
                                    <p:animRot by="5400000">
                                      <p:cBhvr>
                                        <p:cTn id="150" dur="500" fill="hold"/>
                                        <p:tgtEl>
                                          <p:spTgt spid="18"/>
                                        </p:tgtEl>
                                        <p:attrNameLst>
                                          <p:attrName>r</p:attrName>
                                        </p:attrNameLst>
                                      </p:cBhvr>
                                    </p:animRot>
                                  </p:childTnLst>
                                </p:cTn>
                              </p:par>
                              <p:par>
                                <p:cTn id="151" presetID="8" presetClass="emph" presetSubtype="0" fill="hold" nodeType="withEffect">
                                  <p:stCondLst>
                                    <p:cond delay="28100"/>
                                  </p:stCondLst>
                                  <p:childTnLst>
                                    <p:animRot by="5400000">
                                      <p:cBhvr>
                                        <p:cTn id="152" dur="500" fill="hold"/>
                                        <p:tgtEl>
                                          <p:spTgt spid="59"/>
                                        </p:tgtEl>
                                        <p:attrNameLst>
                                          <p:attrName>r</p:attrName>
                                        </p:attrNameLst>
                                      </p:cBhvr>
                                    </p:animRot>
                                  </p:childTnLst>
                                </p:cTn>
                              </p:par>
                              <p:par>
                                <p:cTn id="153" presetID="8" presetClass="emph" presetSubtype="0" fill="hold" nodeType="withEffect">
                                  <p:stCondLst>
                                    <p:cond delay="28500"/>
                                  </p:stCondLst>
                                  <p:childTnLst>
                                    <p:animRot by="5400000">
                                      <p:cBhvr>
                                        <p:cTn id="154" dur="500" fill="hold"/>
                                        <p:tgtEl>
                                          <p:spTgt spid="40"/>
                                        </p:tgtEl>
                                        <p:attrNameLst>
                                          <p:attrName>r</p:attrName>
                                        </p:attrNameLst>
                                      </p:cBhvr>
                                    </p:animRot>
                                  </p:childTnLst>
                                </p:cTn>
                              </p:par>
                              <p:par>
                                <p:cTn id="155" presetID="8" presetClass="emph" presetSubtype="0" fill="hold" nodeType="withEffect">
                                  <p:stCondLst>
                                    <p:cond delay="28800"/>
                                  </p:stCondLst>
                                  <p:childTnLst>
                                    <p:animRot by="5400000">
                                      <p:cBhvr>
                                        <p:cTn id="156" dur="500" fill="hold"/>
                                        <p:tgtEl>
                                          <p:spTgt spid="39"/>
                                        </p:tgtEl>
                                        <p:attrNameLst>
                                          <p:attrName>r</p:attrName>
                                        </p:attrNameLst>
                                      </p:cBhvr>
                                    </p:animRot>
                                  </p:childTnLst>
                                </p:cTn>
                              </p:par>
                              <p:par>
                                <p:cTn id="157" presetID="1" presetClass="exit" presetSubtype="0" fill="hold" grpId="1" nodeType="withEffect">
                                  <p:stCondLst>
                                    <p:cond delay="29750"/>
                                  </p:stCondLst>
                                  <p:childTnLst>
                                    <p:set>
                                      <p:cBhvr>
                                        <p:cTn id="158" dur="1" fill="hold">
                                          <p:stCondLst>
                                            <p:cond delay="0"/>
                                          </p:stCondLst>
                                        </p:cTn>
                                        <p:tgtEl>
                                          <p:spTgt spid="74828"/>
                                        </p:tgtEl>
                                        <p:attrNameLst>
                                          <p:attrName>style.visibility</p:attrName>
                                        </p:attrNameLst>
                                      </p:cBhvr>
                                      <p:to>
                                        <p:strVal val="hidden"/>
                                      </p:to>
                                    </p:set>
                                  </p:childTnLst>
                                </p:cTn>
                              </p:par>
                              <p:par>
                                <p:cTn id="159" presetID="8" presetClass="emph" presetSubtype="0" fill="hold" nodeType="withEffect">
                                  <p:stCondLst>
                                    <p:cond delay="33000"/>
                                  </p:stCondLst>
                                  <p:childTnLst>
                                    <p:animRot by="-5400000">
                                      <p:cBhvr>
                                        <p:cTn id="160" dur="500" fill="hold"/>
                                        <p:tgtEl>
                                          <p:spTgt spid="3"/>
                                        </p:tgtEl>
                                        <p:attrNameLst>
                                          <p:attrName>r</p:attrName>
                                        </p:attrNameLst>
                                      </p:cBhvr>
                                    </p:animRot>
                                  </p:childTnLst>
                                </p:cTn>
                              </p:par>
                              <p:par>
                                <p:cTn id="161" presetID="8" presetClass="emph" presetSubtype="0" fill="hold" nodeType="withEffect">
                                  <p:stCondLst>
                                    <p:cond delay="33300"/>
                                  </p:stCondLst>
                                  <p:childTnLst>
                                    <p:animRot by="-5400000">
                                      <p:cBhvr>
                                        <p:cTn id="162" dur="500" fill="hold"/>
                                        <p:tgtEl>
                                          <p:spTgt spid="18"/>
                                        </p:tgtEl>
                                        <p:attrNameLst>
                                          <p:attrName>r</p:attrName>
                                        </p:attrNameLst>
                                      </p:cBhvr>
                                    </p:animRot>
                                  </p:childTnLst>
                                </p:cTn>
                              </p:par>
                              <p:par>
                                <p:cTn id="163" presetID="8" presetClass="emph" presetSubtype="0" fill="hold" nodeType="withEffect">
                                  <p:stCondLst>
                                    <p:cond delay="33600"/>
                                  </p:stCondLst>
                                  <p:childTnLst>
                                    <p:animRot by="-5400000">
                                      <p:cBhvr>
                                        <p:cTn id="164" dur="500" fill="hold"/>
                                        <p:tgtEl>
                                          <p:spTgt spid="59"/>
                                        </p:tgtEl>
                                        <p:attrNameLst>
                                          <p:attrName>r</p:attrName>
                                        </p:attrNameLst>
                                      </p:cBhvr>
                                    </p:animRot>
                                  </p:childTnLst>
                                </p:cTn>
                              </p:par>
                              <p:par>
                                <p:cTn id="165" presetID="8" presetClass="emph" presetSubtype="0" fill="hold" nodeType="withEffect">
                                  <p:stCondLst>
                                    <p:cond delay="33900"/>
                                  </p:stCondLst>
                                  <p:childTnLst>
                                    <p:animRot by="-5400000">
                                      <p:cBhvr>
                                        <p:cTn id="166" dur="500" fill="hold"/>
                                        <p:tgtEl>
                                          <p:spTgt spid="40"/>
                                        </p:tgtEl>
                                        <p:attrNameLst>
                                          <p:attrName>r</p:attrName>
                                        </p:attrNameLst>
                                      </p:cBhvr>
                                    </p:animRot>
                                  </p:childTnLst>
                                </p:cTn>
                              </p:par>
                              <p:par>
                                <p:cTn id="167" presetID="8" presetClass="emph" presetSubtype="0" fill="hold" nodeType="withEffect">
                                  <p:stCondLst>
                                    <p:cond delay="34200"/>
                                  </p:stCondLst>
                                  <p:childTnLst>
                                    <p:animRot by="-5400000">
                                      <p:cBhvr>
                                        <p:cTn id="168" dur="500" fill="hold"/>
                                        <p:tgtEl>
                                          <p:spTgt spid="39"/>
                                        </p:tgtEl>
                                        <p:attrNameLst>
                                          <p:attrName>r</p:attrName>
                                        </p:attrNameLst>
                                      </p:cBhvr>
                                    </p:animRot>
                                  </p:childTnLst>
                                </p:cTn>
                              </p:par>
                              <p:par>
                                <p:cTn id="169" presetID="1" presetClass="exit" presetSubtype="0" fill="hold" grpId="1" nodeType="withEffect">
                                  <p:stCondLst>
                                    <p:cond delay="35000"/>
                                  </p:stCondLst>
                                  <p:childTnLst>
                                    <p:set>
                                      <p:cBhvr>
                                        <p:cTn id="170" dur="1" fill="hold">
                                          <p:stCondLst>
                                            <p:cond delay="0"/>
                                          </p:stCondLst>
                                        </p:cTn>
                                        <p:tgtEl>
                                          <p:spTgt spid="74827"/>
                                        </p:tgtEl>
                                        <p:attrNameLst>
                                          <p:attrName>style.visibility</p:attrName>
                                        </p:attrNameLst>
                                      </p:cBhvr>
                                      <p:to>
                                        <p:strVal val="hidden"/>
                                      </p:to>
                                    </p:set>
                                  </p:childTnLst>
                                </p:cTn>
                              </p:par>
                              <p:par>
                                <p:cTn id="171" presetID="1" presetClass="entr" presetSubtype="0" fill="hold" grpId="0" nodeType="withEffect">
                                  <p:stCondLst>
                                    <p:cond delay="40250"/>
                                  </p:stCondLst>
                                  <p:childTnLst>
                                    <p:set>
                                      <p:cBhvr>
                                        <p:cTn id="172" dur="1" fill="hold">
                                          <p:stCondLst>
                                            <p:cond delay="0"/>
                                          </p:stCondLst>
                                        </p:cTn>
                                        <p:tgtEl>
                                          <p:spTgt spid="74826"/>
                                        </p:tgtEl>
                                        <p:attrNameLst>
                                          <p:attrName>style.visibility</p:attrName>
                                        </p:attrNameLst>
                                      </p:cBhvr>
                                      <p:to>
                                        <p:strVal val="visible"/>
                                      </p:to>
                                    </p:set>
                                  </p:childTnLst>
                                </p:cTn>
                              </p:par>
                              <p:par>
                                <p:cTn id="173" presetID="8" presetClass="emph" presetSubtype="0" fill="hold" nodeType="withEffect">
                                  <p:stCondLst>
                                    <p:cond delay="40250"/>
                                  </p:stCondLst>
                                  <p:childTnLst>
                                    <p:animRot by="-5400000">
                                      <p:cBhvr>
                                        <p:cTn id="174" dur="500" fill="hold"/>
                                        <p:tgtEl>
                                          <p:spTgt spid="3"/>
                                        </p:tgtEl>
                                        <p:attrNameLst>
                                          <p:attrName>r</p:attrName>
                                        </p:attrNameLst>
                                      </p:cBhvr>
                                    </p:animRot>
                                  </p:childTnLst>
                                </p:cTn>
                              </p:par>
                              <p:par>
                                <p:cTn id="175" presetID="8" presetClass="emph" presetSubtype="0" fill="hold" nodeType="withEffect">
                                  <p:stCondLst>
                                    <p:cond delay="40500"/>
                                  </p:stCondLst>
                                  <p:childTnLst>
                                    <p:animRot by="-5400000">
                                      <p:cBhvr>
                                        <p:cTn id="176" dur="500" fill="hold"/>
                                        <p:tgtEl>
                                          <p:spTgt spid="18"/>
                                        </p:tgtEl>
                                        <p:attrNameLst>
                                          <p:attrName>r</p:attrName>
                                        </p:attrNameLst>
                                      </p:cBhvr>
                                    </p:animRot>
                                  </p:childTnLst>
                                </p:cTn>
                              </p:par>
                              <p:par>
                                <p:cTn id="177" presetID="8" presetClass="emph" presetSubtype="0" fill="hold" nodeType="withEffect">
                                  <p:stCondLst>
                                    <p:cond delay="40750"/>
                                  </p:stCondLst>
                                  <p:childTnLst>
                                    <p:animRot by="-5400000">
                                      <p:cBhvr>
                                        <p:cTn id="178" dur="500" fill="hold"/>
                                        <p:tgtEl>
                                          <p:spTgt spid="59"/>
                                        </p:tgtEl>
                                        <p:attrNameLst>
                                          <p:attrName>r</p:attrName>
                                        </p:attrNameLst>
                                      </p:cBhvr>
                                    </p:animRot>
                                  </p:childTnLst>
                                </p:cTn>
                              </p:par>
                              <p:par>
                                <p:cTn id="179" presetID="8" presetClass="emph" presetSubtype="0" fill="hold" nodeType="withEffect">
                                  <p:stCondLst>
                                    <p:cond delay="41000"/>
                                  </p:stCondLst>
                                  <p:childTnLst>
                                    <p:animRot by="-5400000">
                                      <p:cBhvr>
                                        <p:cTn id="180" dur="500" fill="hold"/>
                                        <p:tgtEl>
                                          <p:spTgt spid="40"/>
                                        </p:tgtEl>
                                        <p:attrNameLst>
                                          <p:attrName>r</p:attrName>
                                        </p:attrNameLst>
                                      </p:cBhvr>
                                    </p:animRot>
                                  </p:childTnLst>
                                </p:cTn>
                              </p:par>
                              <p:par>
                                <p:cTn id="181" presetID="8" presetClass="emph" presetSubtype="0" fill="hold" nodeType="withEffect">
                                  <p:stCondLst>
                                    <p:cond delay="41250"/>
                                  </p:stCondLst>
                                  <p:childTnLst>
                                    <p:animRot by="-5400000">
                                      <p:cBhvr>
                                        <p:cTn id="182" dur="500" fill="hold"/>
                                        <p:tgtEl>
                                          <p:spTgt spid="39"/>
                                        </p:tgtEl>
                                        <p:attrNameLst>
                                          <p:attrName>r</p:attrName>
                                        </p:attrNameLst>
                                      </p:cBhvr>
                                    </p:animRot>
                                  </p:childTnLst>
                                </p:cTn>
                              </p:par>
                              <p:par>
                                <p:cTn id="183" presetID="1" presetClass="exit" presetSubtype="0" fill="hold" grpId="1" nodeType="withEffect">
                                  <p:stCondLst>
                                    <p:cond delay="42000"/>
                                  </p:stCondLst>
                                  <p:childTnLst>
                                    <p:set>
                                      <p:cBhvr>
                                        <p:cTn id="184" dur="1" fill="hold">
                                          <p:stCondLst>
                                            <p:cond delay="0"/>
                                          </p:stCondLst>
                                        </p:cTn>
                                        <p:tgtEl>
                                          <p:spTgt spid="74826"/>
                                        </p:tgtEl>
                                        <p:attrNameLst>
                                          <p:attrName>style.visibility</p:attrName>
                                        </p:attrNameLst>
                                      </p:cBhvr>
                                      <p:to>
                                        <p:strVal val="hidden"/>
                                      </p:to>
                                    </p:set>
                                  </p:childTnLst>
                                </p:cTn>
                              </p:par>
                              <p:par>
                                <p:cTn id="185" presetID="8" presetClass="emph" presetSubtype="0" fill="hold" nodeType="withEffect">
                                  <p:stCondLst>
                                    <p:cond delay="42850"/>
                                  </p:stCondLst>
                                  <p:childTnLst>
                                    <p:animRot by="-5400000">
                                      <p:cBhvr>
                                        <p:cTn id="186" dur="500" fill="hold"/>
                                        <p:tgtEl>
                                          <p:spTgt spid="3"/>
                                        </p:tgtEl>
                                        <p:attrNameLst>
                                          <p:attrName>r</p:attrName>
                                        </p:attrNameLst>
                                      </p:cBhvr>
                                    </p:animRot>
                                  </p:childTnLst>
                                </p:cTn>
                              </p:par>
                              <p:par>
                                <p:cTn id="187" presetID="8" presetClass="emph" presetSubtype="0" fill="hold" nodeType="withEffect">
                                  <p:stCondLst>
                                    <p:cond delay="43200"/>
                                  </p:stCondLst>
                                  <p:childTnLst>
                                    <p:animRot by="-5400000">
                                      <p:cBhvr>
                                        <p:cTn id="188" dur="500" fill="hold"/>
                                        <p:tgtEl>
                                          <p:spTgt spid="18"/>
                                        </p:tgtEl>
                                        <p:attrNameLst>
                                          <p:attrName>r</p:attrName>
                                        </p:attrNameLst>
                                      </p:cBhvr>
                                    </p:animRot>
                                  </p:childTnLst>
                                </p:cTn>
                              </p:par>
                              <p:par>
                                <p:cTn id="189" presetID="8" presetClass="emph" presetSubtype="0" fill="hold" nodeType="withEffect">
                                  <p:stCondLst>
                                    <p:cond delay="43450"/>
                                  </p:stCondLst>
                                  <p:childTnLst>
                                    <p:animRot by="-5400000">
                                      <p:cBhvr>
                                        <p:cTn id="190" dur="500" fill="hold"/>
                                        <p:tgtEl>
                                          <p:spTgt spid="59"/>
                                        </p:tgtEl>
                                        <p:attrNameLst>
                                          <p:attrName>r</p:attrName>
                                        </p:attrNameLst>
                                      </p:cBhvr>
                                    </p:animRot>
                                  </p:childTnLst>
                                </p:cTn>
                              </p:par>
                              <p:par>
                                <p:cTn id="191" presetID="8" presetClass="emph" presetSubtype="0" fill="hold" nodeType="withEffect">
                                  <p:stCondLst>
                                    <p:cond delay="43700"/>
                                  </p:stCondLst>
                                  <p:childTnLst>
                                    <p:animRot by="-5400000">
                                      <p:cBhvr>
                                        <p:cTn id="192" dur="500" fill="hold"/>
                                        <p:tgtEl>
                                          <p:spTgt spid="40"/>
                                        </p:tgtEl>
                                        <p:attrNameLst>
                                          <p:attrName>r</p:attrName>
                                        </p:attrNameLst>
                                      </p:cBhvr>
                                    </p:animRot>
                                  </p:childTnLst>
                                </p:cTn>
                              </p:par>
                              <p:par>
                                <p:cTn id="193" presetID="8" presetClass="emph" presetSubtype="0" fill="hold" nodeType="withEffect">
                                  <p:stCondLst>
                                    <p:cond delay="43950"/>
                                  </p:stCondLst>
                                  <p:childTnLst>
                                    <p:animRot by="-5400000">
                                      <p:cBhvr>
                                        <p:cTn id="194" dur="500" fill="hold"/>
                                        <p:tgtEl>
                                          <p:spTgt spid="39"/>
                                        </p:tgtEl>
                                        <p:attrNameLst>
                                          <p:attrName>r</p:attrName>
                                        </p:attrNameLst>
                                      </p:cBhvr>
                                    </p:animRot>
                                  </p:childTnLst>
                                </p:cTn>
                              </p:par>
                            </p:childTnLst>
                          </p:cTn>
                        </p:par>
                      </p:childTnLst>
                    </p:cTn>
                  </p:par>
                  <p:par>
                    <p:cTn id="195" fill="hold">
                      <p:stCondLst>
                        <p:cond delay="indefinite"/>
                      </p:stCondLst>
                      <p:childTnLst>
                        <p:par>
                          <p:cTn id="196" fill="hold">
                            <p:stCondLst>
                              <p:cond delay="0"/>
                            </p:stCondLst>
                            <p:childTnLst>
                              <p:par>
                                <p:cTn id="197" presetID="1" presetClass="entr" presetSubtype="0" fill="hold" nodeType="clickEffect">
                                  <p:stCondLst>
                                    <p:cond delay="0"/>
                                  </p:stCondLst>
                                  <p:childTnLst>
                                    <p:set>
                                      <p:cBhvr>
                                        <p:cTn id="198" dur="1" fill="hold">
                                          <p:stCondLst>
                                            <p:cond delay="0"/>
                                          </p:stCondLst>
                                        </p:cTn>
                                        <p:tgtEl>
                                          <p:spTgt spid="15"/>
                                        </p:tgtEl>
                                        <p:attrNameLst>
                                          <p:attrName>style.visibility</p:attrName>
                                        </p:attrNameLst>
                                      </p:cBhvr>
                                      <p:to>
                                        <p:strVal val="visible"/>
                                      </p:to>
                                    </p:set>
                                  </p:childTnLst>
                                </p:cTn>
                              </p:par>
                              <p:par>
                                <p:cTn id="199" presetID="1" presetClass="entr" presetSubtype="0" fill="hold" nodeType="withEffect">
                                  <p:stCondLst>
                                    <p:cond delay="0"/>
                                  </p:stCondLst>
                                  <p:childTnLst>
                                    <p:set>
                                      <p:cBhvr>
                                        <p:cTn id="200" dur="1" fill="hold">
                                          <p:stCondLst>
                                            <p:cond delay="0"/>
                                          </p:stCondLst>
                                        </p:cTn>
                                        <p:tgtEl>
                                          <p:spTgt spid="748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823" grpId="0" animBg="1"/>
      <p:bldP spid="74823" grpId="1" animBg="1"/>
      <p:bldP spid="74824" grpId="0" animBg="1"/>
      <p:bldP spid="74824" grpId="1" animBg="1"/>
      <p:bldP spid="74825" grpId="0" animBg="1"/>
      <p:bldP spid="74825" grpId="1" animBg="1"/>
      <p:bldP spid="74826" grpId="0" animBg="1"/>
      <p:bldP spid="74826" grpId="1" animBg="1"/>
      <p:bldP spid="74827" grpId="0" animBg="1"/>
      <p:bldP spid="74827" grpId="1" animBg="1"/>
      <p:bldP spid="74828" grpId="0" animBg="1"/>
      <p:bldP spid="74828"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48DE53-8478-B67A-A36D-C3DAFF50AA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011A38-1EF7-69B7-48F4-86DB94ECE5EE}"/>
              </a:ext>
            </a:extLst>
          </p:cNvPr>
          <p:cNvSpPr>
            <a:spLocks noGrp="1"/>
          </p:cNvSpPr>
          <p:nvPr>
            <p:ph type="title"/>
          </p:nvPr>
        </p:nvSpPr>
        <p:spPr/>
        <p:txBody>
          <a:bodyPr/>
          <a:lstStyle/>
          <a:p>
            <a:pPr>
              <a:defRPr/>
            </a:pPr>
            <a:r>
              <a:rPr lang="en-GB" dirty="0"/>
              <a:t>Crossing Linear Features</a:t>
            </a:r>
          </a:p>
        </p:txBody>
      </p:sp>
      <p:pic>
        <p:nvPicPr>
          <p:cNvPr id="6" name="Picture 5" descr="A person in a muddy river&#10;&#10;AI-generated content may be incorrect.">
            <a:extLst>
              <a:ext uri="{FF2B5EF4-FFF2-40B4-BE49-F238E27FC236}">
                <a16:creationId xmlns:a16="http://schemas.microsoft.com/office/drawing/2014/main" id="{58FD9A63-F1FF-3E0E-3E7D-242498F7AD49}"/>
              </a:ext>
            </a:extLst>
          </p:cNvPr>
          <p:cNvPicPr>
            <a:picLocks noChangeAspect="1"/>
          </p:cNvPicPr>
          <p:nvPr/>
        </p:nvPicPr>
        <p:blipFill>
          <a:blip r:embed="rId3"/>
          <a:stretch>
            <a:fillRect/>
          </a:stretch>
        </p:blipFill>
        <p:spPr>
          <a:xfrm>
            <a:off x="4368384" y="1150651"/>
            <a:ext cx="4027065" cy="5406573"/>
          </a:xfrm>
          <a:prstGeom prst="rect">
            <a:avLst/>
          </a:prstGeom>
        </p:spPr>
      </p:pic>
      <p:pic>
        <p:nvPicPr>
          <p:cNvPr id="7" name="Picture 6" descr="A person in a muddy river&#10;&#10;AI-generated content may be incorrect.">
            <a:extLst>
              <a:ext uri="{FF2B5EF4-FFF2-40B4-BE49-F238E27FC236}">
                <a16:creationId xmlns:a16="http://schemas.microsoft.com/office/drawing/2014/main" id="{8F1C9BC6-C76C-C53B-1436-BFFAD9AA15CC}"/>
              </a:ext>
            </a:extLst>
          </p:cNvPr>
          <p:cNvPicPr>
            <a:picLocks noChangeAspect="1"/>
          </p:cNvPicPr>
          <p:nvPr/>
        </p:nvPicPr>
        <p:blipFill>
          <a:blip r:embed="rId4"/>
          <a:stretch>
            <a:fillRect/>
          </a:stretch>
        </p:blipFill>
        <p:spPr>
          <a:xfrm>
            <a:off x="124498" y="1124514"/>
            <a:ext cx="4027065" cy="5458848"/>
          </a:xfrm>
          <a:prstGeom prst="rect">
            <a:avLst/>
          </a:prstGeom>
        </p:spPr>
      </p:pic>
      <p:sp>
        <p:nvSpPr>
          <p:cNvPr id="8" name="TextBox 7">
            <a:extLst>
              <a:ext uri="{FF2B5EF4-FFF2-40B4-BE49-F238E27FC236}">
                <a16:creationId xmlns:a16="http://schemas.microsoft.com/office/drawing/2014/main" id="{91AD585C-5F55-B991-6434-3B0524F70DB1}"/>
              </a:ext>
            </a:extLst>
          </p:cNvPr>
          <p:cNvSpPr txBox="1"/>
          <p:nvPr/>
        </p:nvSpPr>
        <p:spPr>
          <a:xfrm>
            <a:off x="8612270" y="2151727"/>
            <a:ext cx="3404288"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latin typeface="Century Gothic"/>
                <a:ea typeface="Calibri"/>
                <a:cs typeface="Calibri"/>
              </a:rPr>
              <a:t>When crossing linear features, they need to be searched thoroughly.</a:t>
            </a:r>
          </a:p>
          <a:p>
            <a:endParaRPr lang="en-US" sz="2000" dirty="0">
              <a:latin typeface="Century Gothic"/>
              <a:ea typeface="Calibri"/>
              <a:cs typeface="Calibri"/>
            </a:endParaRPr>
          </a:p>
          <a:p>
            <a:r>
              <a:rPr lang="en-US" sz="2000" dirty="0">
                <a:latin typeface="Century Gothic"/>
                <a:ea typeface="Calibri"/>
                <a:cs typeface="Calibri"/>
              </a:rPr>
              <a:t>Ditches and rivers with water are an easy place to conceal command wires.</a:t>
            </a:r>
          </a:p>
        </p:txBody>
      </p:sp>
    </p:spTree>
    <p:extLst>
      <p:ext uri="{BB962C8B-B14F-4D97-AF65-F5344CB8AC3E}">
        <p14:creationId xmlns:p14="http://schemas.microsoft.com/office/powerpoint/2010/main" val="2335056001"/>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11">
            <a:extLst>
              <a:ext uri="{FF2B5EF4-FFF2-40B4-BE49-F238E27FC236}">
                <a16:creationId xmlns:a16="http://schemas.microsoft.com/office/drawing/2014/main" id="{EA87D1CD-08D4-455A-BA51-F0FB055051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67188" y="2613026"/>
            <a:ext cx="1789112" cy="130492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76803" name="Group 45">
            <a:extLst>
              <a:ext uri="{FF2B5EF4-FFF2-40B4-BE49-F238E27FC236}">
                <a16:creationId xmlns:a16="http://schemas.microsoft.com/office/drawing/2014/main" id="{6730252F-0D0F-43C8-B1C4-01D24D85AA09}"/>
              </a:ext>
            </a:extLst>
          </p:cNvPr>
          <p:cNvGrpSpPr>
            <a:grpSpLocks/>
          </p:cNvGrpSpPr>
          <p:nvPr/>
        </p:nvGrpSpPr>
        <p:grpSpPr bwMode="auto">
          <a:xfrm>
            <a:off x="2024064" y="914400"/>
            <a:ext cx="1785937" cy="1639888"/>
            <a:chOff x="500034" y="1428736"/>
            <a:chExt cx="1785950" cy="1640220"/>
          </a:xfrm>
        </p:grpSpPr>
        <p:pic>
          <p:nvPicPr>
            <p:cNvPr id="76833" name="Picture 13" descr="rpg-fire-team-Gaza">
              <a:extLst>
                <a:ext uri="{FF2B5EF4-FFF2-40B4-BE49-F238E27FC236}">
                  <a16:creationId xmlns:a16="http://schemas.microsoft.com/office/drawing/2014/main" id="{5F6DA332-1879-4641-8265-66E82769CF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034" y="1428736"/>
              <a:ext cx="1785950" cy="128588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6834" name="Text Box 15">
              <a:extLst>
                <a:ext uri="{FF2B5EF4-FFF2-40B4-BE49-F238E27FC236}">
                  <a16:creationId xmlns:a16="http://schemas.microsoft.com/office/drawing/2014/main" id="{A2D87505-3FBE-4F88-B0AB-366C63E94D72}"/>
                </a:ext>
              </a:extLst>
            </p:cNvPr>
            <p:cNvSpPr txBox="1">
              <a:spLocks noChangeArrowheads="1"/>
            </p:cNvSpPr>
            <p:nvPr/>
          </p:nvSpPr>
          <p:spPr bwMode="auto">
            <a:xfrm>
              <a:off x="714348" y="2540319"/>
              <a:ext cx="1428760"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SALW</a:t>
              </a:r>
              <a:r>
                <a:rPr lang="en-GB" altLang="en-US" sz="2800">
                  <a:solidFill>
                    <a:srgbClr val="FFFFFF"/>
                  </a:solidFill>
                  <a:ea typeface="ヒラギノ角ゴ ProN W3" charset="-128"/>
                </a:rPr>
                <a:t> </a:t>
              </a:r>
            </a:p>
          </p:txBody>
        </p:sp>
      </p:grpSp>
      <p:grpSp>
        <p:nvGrpSpPr>
          <p:cNvPr id="76804" name="Group 53">
            <a:extLst>
              <a:ext uri="{FF2B5EF4-FFF2-40B4-BE49-F238E27FC236}">
                <a16:creationId xmlns:a16="http://schemas.microsoft.com/office/drawing/2014/main" id="{57C55BBF-9FC9-4BC4-8EB9-56F15D795FE7}"/>
              </a:ext>
            </a:extLst>
          </p:cNvPr>
          <p:cNvGrpSpPr>
            <a:grpSpLocks/>
          </p:cNvGrpSpPr>
          <p:nvPr/>
        </p:nvGrpSpPr>
        <p:grpSpPr bwMode="auto">
          <a:xfrm>
            <a:off x="4167189" y="914400"/>
            <a:ext cx="1857375" cy="1639888"/>
            <a:chOff x="2643174" y="1428736"/>
            <a:chExt cx="1857388" cy="1639396"/>
          </a:xfrm>
        </p:grpSpPr>
        <p:pic>
          <p:nvPicPr>
            <p:cNvPr id="76831" name="Picture 9" descr="DSCF0045">
              <a:extLst>
                <a:ext uri="{FF2B5EF4-FFF2-40B4-BE49-F238E27FC236}">
                  <a16:creationId xmlns:a16="http://schemas.microsoft.com/office/drawing/2014/main" id="{3DF12BD0-6E3B-4E76-AF9B-F7C7ABFDEA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43174" y="1428736"/>
              <a:ext cx="1785950" cy="128588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6832" name="Text Box 15">
              <a:extLst>
                <a:ext uri="{FF2B5EF4-FFF2-40B4-BE49-F238E27FC236}">
                  <a16:creationId xmlns:a16="http://schemas.microsoft.com/office/drawing/2014/main" id="{856D66F0-3AC9-4552-94A3-E4996F4605B9}"/>
                </a:ext>
              </a:extLst>
            </p:cNvPr>
            <p:cNvSpPr txBox="1">
              <a:spLocks noChangeArrowheads="1"/>
            </p:cNvSpPr>
            <p:nvPr/>
          </p:nvSpPr>
          <p:spPr bwMode="auto">
            <a:xfrm>
              <a:off x="2643174" y="2544912"/>
              <a:ext cx="18573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Public Disorder</a:t>
              </a:r>
              <a:r>
                <a:rPr lang="en-GB" altLang="en-US" sz="2800">
                  <a:solidFill>
                    <a:srgbClr val="000000"/>
                  </a:solidFill>
                  <a:ea typeface="ヒラギノ角ゴ ProN W3" charset="-128"/>
                </a:rPr>
                <a:t> </a:t>
              </a:r>
            </a:p>
          </p:txBody>
        </p:sp>
      </p:grpSp>
      <p:grpSp>
        <p:nvGrpSpPr>
          <p:cNvPr id="76805" name="Group 56">
            <a:extLst>
              <a:ext uri="{FF2B5EF4-FFF2-40B4-BE49-F238E27FC236}">
                <a16:creationId xmlns:a16="http://schemas.microsoft.com/office/drawing/2014/main" id="{003FE733-49FC-4C3A-A336-2BBFC029E4AC}"/>
              </a:ext>
            </a:extLst>
          </p:cNvPr>
          <p:cNvGrpSpPr>
            <a:grpSpLocks/>
          </p:cNvGrpSpPr>
          <p:nvPr/>
        </p:nvGrpSpPr>
        <p:grpSpPr bwMode="auto">
          <a:xfrm>
            <a:off x="6238875" y="914401"/>
            <a:ext cx="1785938" cy="1647825"/>
            <a:chOff x="4714876" y="1428736"/>
            <a:chExt cx="1785950" cy="1647039"/>
          </a:xfrm>
        </p:grpSpPr>
        <p:pic>
          <p:nvPicPr>
            <p:cNvPr id="76829" name="Picture 6" descr="Gtwkfnd1">
              <a:extLst>
                <a:ext uri="{FF2B5EF4-FFF2-40B4-BE49-F238E27FC236}">
                  <a16:creationId xmlns:a16="http://schemas.microsoft.com/office/drawing/2014/main" id="{F9A0F9E2-CEC0-49F1-A4A8-C6674102BFC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4876" y="1428736"/>
              <a:ext cx="1785950" cy="128588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6830" name="Text Box 15">
              <a:extLst>
                <a:ext uri="{FF2B5EF4-FFF2-40B4-BE49-F238E27FC236}">
                  <a16:creationId xmlns:a16="http://schemas.microsoft.com/office/drawing/2014/main" id="{E2DBC317-B046-413B-B97B-0EA0E5A8A20D}"/>
                </a:ext>
              </a:extLst>
            </p:cNvPr>
            <p:cNvSpPr txBox="1">
              <a:spLocks noChangeArrowheads="1"/>
            </p:cNvSpPr>
            <p:nvPr/>
          </p:nvSpPr>
          <p:spPr bwMode="auto">
            <a:xfrm>
              <a:off x="4896255" y="2547138"/>
              <a:ext cx="1428760"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Hoax</a:t>
              </a:r>
              <a:r>
                <a:rPr lang="en-GB" altLang="en-US" sz="1600">
                  <a:solidFill>
                    <a:srgbClr val="FF0000"/>
                  </a:solidFill>
                  <a:ea typeface="ヒラギノ角ゴ ProN W3" charset="-128"/>
                </a:rPr>
                <a:t> </a:t>
              </a:r>
              <a:r>
                <a:rPr lang="en-GB" altLang="en-US" sz="2800">
                  <a:solidFill>
                    <a:srgbClr val="FFFFFF"/>
                  </a:solidFill>
                  <a:ea typeface="ヒラギノ角ゴ ProN W3" charset="-128"/>
                </a:rPr>
                <a:t> </a:t>
              </a:r>
            </a:p>
          </p:txBody>
        </p:sp>
      </p:grpSp>
      <p:grpSp>
        <p:nvGrpSpPr>
          <p:cNvPr id="76806" name="Group 25">
            <a:extLst>
              <a:ext uri="{FF2B5EF4-FFF2-40B4-BE49-F238E27FC236}">
                <a16:creationId xmlns:a16="http://schemas.microsoft.com/office/drawing/2014/main" id="{B66510AC-520A-4BC7-896A-1B33335B40A8}"/>
              </a:ext>
            </a:extLst>
          </p:cNvPr>
          <p:cNvGrpSpPr>
            <a:grpSpLocks/>
          </p:cNvGrpSpPr>
          <p:nvPr/>
        </p:nvGrpSpPr>
        <p:grpSpPr bwMode="auto">
          <a:xfrm>
            <a:off x="8399463" y="2627313"/>
            <a:ext cx="1746250" cy="1655762"/>
            <a:chOff x="4320" y="2070"/>
            <a:chExt cx="1099" cy="1043"/>
          </a:xfrm>
        </p:grpSpPr>
        <p:pic>
          <p:nvPicPr>
            <p:cNvPr id="76827" name="Picture 16" descr="DSCN0174">
              <a:extLst>
                <a:ext uri="{FF2B5EF4-FFF2-40B4-BE49-F238E27FC236}">
                  <a16:creationId xmlns:a16="http://schemas.microsoft.com/office/drawing/2014/main" id="{B76E73C7-DC83-4643-A09D-C3043022EE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0" y="2070"/>
              <a:ext cx="1099" cy="81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6828" name="Text Box 15">
              <a:extLst>
                <a:ext uri="{FF2B5EF4-FFF2-40B4-BE49-F238E27FC236}">
                  <a16:creationId xmlns:a16="http://schemas.microsoft.com/office/drawing/2014/main" id="{898E3F42-C73E-4587-A466-A2ED21C15993}"/>
                </a:ext>
              </a:extLst>
            </p:cNvPr>
            <p:cNvSpPr txBox="1">
              <a:spLocks noChangeArrowheads="1"/>
            </p:cNvSpPr>
            <p:nvPr/>
          </p:nvSpPr>
          <p:spPr bwMode="auto">
            <a:xfrm>
              <a:off x="4410" y="2780"/>
              <a:ext cx="900"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Time</a:t>
              </a:r>
              <a:r>
                <a:rPr lang="en-GB" altLang="en-US" sz="1600">
                  <a:solidFill>
                    <a:srgbClr val="FFFFFF"/>
                  </a:solidFill>
                  <a:ea typeface="ヒラギノ角ゴ ProN W3" charset="-128"/>
                </a:rPr>
                <a:t> </a:t>
              </a:r>
              <a:r>
                <a:rPr lang="en-GB" altLang="en-US" sz="2800">
                  <a:solidFill>
                    <a:srgbClr val="FFFFFF"/>
                  </a:solidFill>
                  <a:ea typeface="ヒラギノ角ゴ ProN W3" charset="-128"/>
                </a:rPr>
                <a:t> </a:t>
              </a:r>
            </a:p>
          </p:txBody>
        </p:sp>
      </p:grpSp>
      <p:grpSp>
        <p:nvGrpSpPr>
          <p:cNvPr id="76807" name="Group 28">
            <a:extLst>
              <a:ext uri="{FF2B5EF4-FFF2-40B4-BE49-F238E27FC236}">
                <a16:creationId xmlns:a16="http://schemas.microsoft.com/office/drawing/2014/main" id="{1140EC24-317C-46D5-B1BB-BBA266B528B3}"/>
              </a:ext>
            </a:extLst>
          </p:cNvPr>
          <p:cNvGrpSpPr>
            <a:grpSpLocks/>
          </p:cNvGrpSpPr>
          <p:nvPr/>
        </p:nvGrpSpPr>
        <p:grpSpPr bwMode="auto">
          <a:xfrm>
            <a:off x="6240464" y="2627313"/>
            <a:ext cx="1787525" cy="1668462"/>
            <a:chOff x="2970" y="2070"/>
            <a:chExt cx="1126" cy="1051"/>
          </a:xfrm>
        </p:grpSpPr>
        <p:pic>
          <p:nvPicPr>
            <p:cNvPr id="76825" name="Picture 15" descr="Op Herrick VII 446">
              <a:extLst>
                <a:ext uri="{FF2B5EF4-FFF2-40B4-BE49-F238E27FC236}">
                  <a16:creationId xmlns:a16="http://schemas.microsoft.com/office/drawing/2014/main" id="{58720A17-8AE2-4F40-BF9A-32C6B9519E6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t="26247" b="27094"/>
            <a:stretch>
              <a:fillRect/>
            </a:stretch>
          </p:blipFill>
          <p:spPr bwMode="auto">
            <a:xfrm>
              <a:off x="2970" y="2070"/>
              <a:ext cx="1126" cy="81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6826" name="Text Box 15">
              <a:extLst>
                <a:ext uri="{FF2B5EF4-FFF2-40B4-BE49-F238E27FC236}">
                  <a16:creationId xmlns:a16="http://schemas.microsoft.com/office/drawing/2014/main" id="{35E84D82-571C-46BA-A114-F8348B7F2D04}"/>
                </a:ext>
              </a:extLst>
            </p:cNvPr>
            <p:cNvSpPr txBox="1">
              <a:spLocks noChangeArrowheads="1"/>
            </p:cNvSpPr>
            <p:nvPr/>
          </p:nvSpPr>
          <p:spPr bwMode="auto">
            <a:xfrm>
              <a:off x="3060" y="2788"/>
              <a:ext cx="900"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VO</a:t>
              </a:r>
              <a:r>
                <a:rPr lang="en-GB" altLang="en-US" sz="2800">
                  <a:solidFill>
                    <a:srgbClr val="FFFFFF"/>
                  </a:solidFill>
                  <a:ea typeface="ヒラギノ角ゴ ProN W3" charset="-128"/>
                </a:rPr>
                <a:t> </a:t>
              </a:r>
            </a:p>
          </p:txBody>
        </p:sp>
      </p:grpSp>
      <p:sp>
        <p:nvSpPr>
          <p:cNvPr id="76808" name="Text Box 15">
            <a:extLst>
              <a:ext uri="{FF2B5EF4-FFF2-40B4-BE49-F238E27FC236}">
                <a16:creationId xmlns:a16="http://schemas.microsoft.com/office/drawing/2014/main" id="{3564FAE7-02AB-4082-9A3F-A14CD0567D86}"/>
              </a:ext>
            </a:extLst>
          </p:cNvPr>
          <p:cNvSpPr txBox="1">
            <a:spLocks noChangeArrowheads="1"/>
          </p:cNvSpPr>
          <p:nvPr/>
        </p:nvSpPr>
        <p:spPr bwMode="auto">
          <a:xfrm>
            <a:off x="4186238" y="3773489"/>
            <a:ext cx="16430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Command Pull </a:t>
            </a:r>
            <a:r>
              <a:rPr lang="en-GB" altLang="en-US" sz="2800">
                <a:solidFill>
                  <a:srgbClr val="000000"/>
                </a:solidFill>
                <a:ea typeface="ヒラギノ角ゴ ProN W3" charset="-128"/>
              </a:rPr>
              <a:t> </a:t>
            </a:r>
          </a:p>
        </p:txBody>
      </p:sp>
      <p:grpSp>
        <p:nvGrpSpPr>
          <p:cNvPr id="76809" name="Group 34">
            <a:extLst>
              <a:ext uri="{FF2B5EF4-FFF2-40B4-BE49-F238E27FC236}">
                <a16:creationId xmlns:a16="http://schemas.microsoft.com/office/drawing/2014/main" id="{30987F4E-14E4-48A9-B51B-E1498EC4CBEA}"/>
              </a:ext>
            </a:extLst>
          </p:cNvPr>
          <p:cNvGrpSpPr>
            <a:grpSpLocks/>
          </p:cNvGrpSpPr>
          <p:nvPr/>
        </p:nvGrpSpPr>
        <p:grpSpPr bwMode="auto">
          <a:xfrm>
            <a:off x="6240464" y="4427538"/>
            <a:ext cx="1857375" cy="1655762"/>
            <a:chOff x="2925" y="3240"/>
            <a:chExt cx="1170" cy="1043"/>
          </a:xfrm>
        </p:grpSpPr>
        <p:pic>
          <p:nvPicPr>
            <p:cNvPr id="76823" name="Picture 11" descr="GIB SSgt Lester 001">
              <a:extLst>
                <a:ext uri="{FF2B5EF4-FFF2-40B4-BE49-F238E27FC236}">
                  <a16:creationId xmlns:a16="http://schemas.microsoft.com/office/drawing/2014/main" id="{F00D30FC-4BE1-491C-924A-9D408ABA15D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25" y="3240"/>
              <a:ext cx="1170" cy="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6824" name="Text Box 15">
              <a:extLst>
                <a:ext uri="{FF2B5EF4-FFF2-40B4-BE49-F238E27FC236}">
                  <a16:creationId xmlns:a16="http://schemas.microsoft.com/office/drawing/2014/main" id="{58048278-7230-4914-BC32-D8B06F96E95D}"/>
                </a:ext>
              </a:extLst>
            </p:cNvPr>
            <p:cNvSpPr txBox="1">
              <a:spLocks noChangeArrowheads="1"/>
            </p:cNvSpPr>
            <p:nvPr/>
          </p:nvSpPr>
          <p:spPr bwMode="auto">
            <a:xfrm>
              <a:off x="3060" y="3950"/>
              <a:ext cx="900"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RCIED</a:t>
              </a:r>
              <a:r>
                <a:rPr lang="en-GB" altLang="en-US" sz="2800">
                  <a:solidFill>
                    <a:srgbClr val="FFFFFF"/>
                  </a:solidFill>
                  <a:ea typeface="ヒラギノ角ゴ ProN W3" charset="-128"/>
                </a:rPr>
                <a:t> </a:t>
              </a:r>
            </a:p>
          </p:txBody>
        </p:sp>
      </p:grpSp>
      <p:pic>
        <p:nvPicPr>
          <p:cNvPr id="76810" name="Picture 3" descr="GIB SSgt Lester 010">
            <a:extLst>
              <a:ext uri="{FF2B5EF4-FFF2-40B4-BE49-F238E27FC236}">
                <a16:creationId xmlns:a16="http://schemas.microsoft.com/office/drawing/2014/main" id="{E3A5D97C-E153-414C-9A25-DC8939F9090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r="4066"/>
          <a:stretch>
            <a:fillRect/>
          </a:stretch>
        </p:blipFill>
        <p:spPr bwMode="auto">
          <a:xfrm>
            <a:off x="4170364" y="4427538"/>
            <a:ext cx="1781175" cy="12827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6811" name="Text Box 15">
            <a:extLst>
              <a:ext uri="{FF2B5EF4-FFF2-40B4-BE49-F238E27FC236}">
                <a16:creationId xmlns:a16="http://schemas.microsoft.com/office/drawing/2014/main" id="{AF426834-76D4-43C3-81F9-74216679E017}"/>
              </a:ext>
            </a:extLst>
          </p:cNvPr>
          <p:cNvSpPr txBox="1">
            <a:spLocks noChangeArrowheads="1"/>
          </p:cNvSpPr>
          <p:nvPr/>
        </p:nvSpPr>
        <p:spPr bwMode="auto">
          <a:xfrm>
            <a:off x="4384675" y="5564189"/>
            <a:ext cx="1428750"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CWIED</a:t>
            </a:r>
            <a:r>
              <a:rPr lang="en-GB" altLang="en-US" sz="2800">
                <a:solidFill>
                  <a:srgbClr val="FFFFFF"/>
                </a:solidFill>
                <a:ea typeface="ヒラギノ角ゴ ProN W3" charset="-128"/>
              </a:rPr>
              <a:t> </a:t>
            </a:r>
          </a:p>
        </p:txBody>
      </p:sp>
      <p:grpSp>
        <p:nvGrpSpPr>
          <p:cNvPr id="76812" name="Group 40">
            <a:extLst>
              <a:ext uri="{FF2B5EF4-FFF2-40B4-BE49-F238E27FC236}">
                <a16:creationId xmlns:a16="http://schemas.microsoft.com/office/drawing/2014/main" id="{61153ACA-09B9-42BD-A9AE-745E4006BD8F}"/>
              </a:ext>
            </a:extLst>
          </p:cNvPr>
          <p:cNvGrpSpPr>
            <a:grpSpLocks/>
          </p:cNvGrpSpPr>
          <p:nvPr/>
        </p:nvGrpSpPr>
        <p:grpSpPr bwMode="auto">
          <a:xfrm>
            <a:off x="1919288" y="4427538"/>
            <a:ext cx="1892300" cy="1655762"/>
            <a:chOff x="180" y="3240"/>
            <a:chExt cx="1192" cy="1043"/>
          </a:xfrm>
        </p:grpSpPr>
        <p:pic>
          <p:nvPicPr>
            <p:cNvPr id="76821" name="Picture 5" descr="FRONT">
              <a:extLst>
                <a:ext uri="{FF2B5EF4-FFF2-40B4-BE49-F238E27FC236}">
                  <a16:creationId xmlns:a16="http://schemas.microsoft.com/office/drawing/2014/main" id="{78C8A77A-2AA7-4998-A256-65E7507DDBD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t="7874" b="19685"/>
            <a:stretch>
              <a:fillRect/>
            </a:stretch>
          </p:blipFill>
          <p:spPr bwMode="auto">
            <a:xfrm>
              <a:off x="180" y="3240"/>
              <a:ext cx="1192" cy="81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6822" name="Text Box 15">
              <a:extLst>
                <a:ext uri="{FF2B5EF4-FFF2-40B4-BE49-F238E27FC236}">
                  <a16:creationId xmlns:a16="http://schemas.microsoft.com/office/drawing/2014/main" id="{FD9F0534-5BCB-4A7F-9560-701F1884136C}"/>
                </a:ext>
              </a:extLst>
            </p:cNvPr>
            <p:cNvSpPr txBox="1">
              <a:spLocks noChangeArrowheads="1"/>
            </p:cNvSpPr>
            <p:nvPr/>
          </p:nvSpPr>
          <p:spPr bwMode="auto">
            <a:xfrm>
              <a:off x="358" y="3950"/>
              <a:ext cx="900"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Suicide </a:t>
              </a:r>
              <a:r>
                <a:rPr lang="en-GB" altLang="en-US" sz="2800">
                  <a:solidFill>
                    <a:srgbClr val="FFFFFF"/>
                  </a:solidFill>
                  <a:ea typeface="ヒラギノ角ゴ ProN W3" charset="-128"/>
                </a:rPr>
                <a:t> </a:t>
              </a:r>
            </a:p>
          </p:txBody>
        </p:sp>
      </p:grpSp>
      <p:sp>
        <p:nvSpPr>
          <p:cNvPr id="39" name="&quot;No&quot; Symbol 38">
            <a:extLst>
              <a:ext uri="{FF2B5EF4-FFF2-40B4-BE49-F238E27FC236}">
                <a16:creationId xmlns:a16="http://schemas.microsoft.com/office/drawing/2014/main" id="{BA763235-9CD0-4579-83BE-C040020A05E0}"/>
              </a:ext>
            </a:extLst>
          </p:cNvPr>
          <p:cNvSpPr/>
          <p:nvPr/>
        </p:nvSpPr>
        <p:spPr>
          <a:xfrm>
            <a:off x="4452939" y="1004888"/>
            <a:ext cx="1214437"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black"/>
              </a:solidFill>
            </a:endParaRPr>
          </a:p>
        </p:txBody>
      </p:sp>
      <p:sp>
        <p:nvSpPr>
          <p:cNvPr id="41" name="&quot;No&quot; Symbol 40">
            <a:extLst>
              <a:ext uri="{FF2B5EF4-FFF2-40B4-BE49-F238E27FC236}">
                <a16:creationId xmlns:a16="http://schemas.microsoft.com/office/drawing/2014/main" id="{F364E6C9-0BCF-4C27-A379-971F68CD9660}"/>
              </a:ext>
            </a:extLst>
          </p:cNvPr>
          <p:cNvSpPr/>
          <p:nvPr/>
        </p:nvSpPr>
        <p:spPr>
          <a:xfrm>
            <a:off x="2344739" y="987425"/>
            <a:ext cx="1216025"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solidFill>
                <a:prstClr val="black"/>
              </a:solidFill>
            </a:endParaRPr>
          </a:p>
        </p:txBody>
      </p:sp>
      <p:sp>
        <p:nvSpPr>
          <p:cNvPr id="42" name="&quot;No&quot; Symbol 41">
            <a:extLst>
              <a:ext uri="{FF2B5EF4-FFF2-40B4-BE49-F238E27FC236}">
                <a16:creationId xmlns:a16="http://schemas.microsoft.com/office/drawing/2014/main" id="{FE87E569-A3F5-479C-97D4-B2E33F41E918}"/>
              </a:ext>
            </a:extLst>
          </p:cNvPr>
          <p:cNvSpPr/>
          <p:nvPr/>
        </p:nvSpPr>
        <p:spPr>
          <a:xfrm>
            <a:off x="8669339" y="2693988"/>
            <a:ext cx="1214437"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black"/>
              </a:solidFill>
            </a:endParaRPr>
          </a:p>
        </p:txBody>
      </p:sp>
      <p:sp>
        <p:nvSpPr>
          <p:cNvPr id="43" name="&quot;No&quot; Symbol 42">
            <a:extLst>
              <a:ext uri="{FF2B5EF4-FFF2-40B4-BE49-F238E27FC236}">
                <a16:creationId xmlns:a16="http://schemas.microsoft.com/office/drawing/2014/main" id="{85E155DB-FD9F-4B6A-B79B-51E940AFDDB7}"/>
              </a:ext>
            </a:extLst>
          </p:cNvPr>
          <p:cNvSpPr/>
          <p:nvPr/>
        </p:nvSpPr>
        <p:spPr>
          <a:xfrm>
            <a:off x="2281239" y="4497388"/>
            <a:ext cx="1214437"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solidFill>
                <a:prstClr val="black"/>
              </a:solidFill>
            </a:endParaRPr>
          </a:p>
        </p:txBody>
      </p:sp>
      <p:sp>
        <p:nvSpPr>
          <p:cNvPr id="44" name="&quot;No&quot; Symbol 43">
            <a:extLst>
              <a:ext uri="{FF2B5EF4-FFF2-40B4-BE49-F238E27FC236}">
                <a16:creationId xmlns:a16="http://schemas.microsoft.com/office/drawing/2014/main" id="{B753A6E2-C812-465B-9077-40D058661958}"/>
              </a:ext>
            </a:extLst>
          </p:cNvPr>
          <p:cNvSpPr/>
          <p:nvPr/>
        </p:nvSpPr>
        <p:spPr>
          <a:xfrm>
            <a:off x="6610350" y="4508500"/>
            <a:ext cx="1214438"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black"/>
              </a:solidFill>
            </a:endParaRPr>
          </a:p>
        </p:txBody>
      </p:sp>
      <p:sp>
        <p:nvSpPr>
          <p:cNvPr id="35" name="&quot;No&quot; Symbol 34">
            <a:extLst>
              <a:ext uri="{FF2B5EF4-FFF2-40B4-BE49-F238E27FC236}">
                <a16:creationId xmlns:a16="http://schemas.microsoft.com/office/drawing/2014/main" id="{AB6BD846-42AA-4DE2-9D28-FD18930058B5}"/>
              </a:ext>
            </a:extLst>
          </p:cNvPr>
          <p:cNvSpPr/>
          <p:nvPr/>
        </p:nvSpPr>
        <p:spPr>
          <a:xfrm>
            <a:off x="4487864" y="4498975"/>
            <a:ext cx="1214437"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black"/>
              </a:solidFill>
            </a:endParaRPr>
          </a:p>
        </p:txBody>
      </p:sp>
      <p:sp>
        <p:nvSpPr>
          <p:cNvPr id="36" name="&quot;No&quot; Symbol 35">
            <a:extLst>
              <a:ext uri="{FF2B5EF4-FFF2-40B4-BE49-F238E27FC236}">
                <a16:creationId xmlns:a16="http://schemas.microsoft.com/office/drawing/2014/main" id="{982C7FBA-5025-47D0-A457-520652AAC956}"/>
              </a:ext>
            </a:extLst>
          </p:cNvPr>
          <p:cNvSpPr/>
          <p:nvPr/>
        </p:nvSpPr>
        <p:spPr>
          <a:xfrm>
            <a:off x="4470400" y="2678113"/>
            <a:ext cx="1214438"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black"/>
              </a:solidFill>
            </a:endParaRPr>
          </a:p>
        </p:txBody>
      </p:sp>
      <p:sp>
        <p:nvSpPr>
          <p:cNvPr id="2" name="Rectangle 2">
            <a:extLst>
              <a:ext uri="{FF2B5EF4-FFF2-40B4-BE49-F238E27FC236}">
                <a16:creationId xmlns:a16="http://schemas.microsoft.com/office/drawing/2014/main" id="{F3F8214C-B251-EFCE-4355-166F454C84D1}"/>
              </a:ext>
            </a:extLst>
          </p:cNvPr>
          <p:cNvSpPr txBox="1">
            <a:spLocks noChangeArrowheads="1"/>
          </p:cNvSpPr>
          <p:nvPr/>
        </p:nvSpPr>
        <p:spPr>
          <a:xfrm>
            <a:off x="1981200" y="22224"/>
            <a:ext cx="8229600" cy="550863"/>
          </a:xfrm>
          <a:prstGeom prst="rect">
            <a:avLst/>
          </a:prstGeom>
        </p:spPr>
        <p:txBody>
          <a:bodyPr>
            <a:normAutofit fontScale="82500" lnSpcReduction="20000"/>
          </a:bodyPr>
          <a:lstStyle>
            <a:lvl1pPr algn="ctr" defTabSz="914400" rtl="0" eaLnBrk="1" latinLnBrk="0" hangingPunct="1">
              <a:spcBef>
                <a:spcPct val="0"/>
              </a:spcBef>
              <a:buNone/>
              <a:defRPr sz="4400" kern="1200">
                <a:solidFill>
                  <a:schemeClr val="accent1"/>
                </a:solidFill>
                <a:latin typeface="Century Gothic"/>
                <a:ea typeface="+mj-ea"/>
                <a:cs typeface="Century Gothic"/>
              </a:defRPr>
            </a:lvl1pPr>
          </a:lstStyle>
          <a:p>
            <a:pPr>
              <a:defRPr/>
            </a:pPr>
            <a:r>
              <a:rPr lang="en-GB" altLang="en-US"/>
              <a:t> Method of Attack</a:t>
            </a:r>
            <a:endParaRPr lang="en-GB"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96217-3142-442A-BDF9-CAFAEEFFAEC2}"/>
              </a:ext>
            </a:extLst>
          </p:cNvPr>
          <p:cNvSpPr>
            <a:spLocks noGrp="1"/>
          </p:cNvSpPr>
          <p:nvPr>
            <p:ph type="title"/>
          </p:nvPr>
        </p:nvSpPr>
        <p:spPr/>
        <p:txBody>
          <a:bodyPr/>
          <a:lstStyle/>
          <a:p>
            <a:pPr>
              <a:defRPr/>
            </a:pPr>
            <a:r>
              <a:rPr lang="en-GB" dirty="0"/>
              <a:t>Phase 4 – Route Search</a:t>
            </a:r>
          </a:p>
        </p:txBody>
      </p:sp>
      <p:pic>
        <p:nvPicPr>
          <p:cNvPr id="80899" name="Picture 1">
            <a:extLst>
              <a:ext uri="{FF2B5EF4-FFF2-40B4-BE49-F238E27FC236}">
                <a16:creationId xmlns:a16="http://schemas.microsoft.com/office/drawing/2014/main" id="{4CC81B38-CC6D-4C50-B17E-0D5A252F7F90}"/>
              </a:ext>
            </a:extLst>
          </p:cNvPr>
          <p:cNvPicPr>
            <a:picLocks noChangeAspect="1"/>
          </p:cNvPicPr>
          <p:nvPr/>
        </p:nvPicPr>
        <p:blipFill>
          <a:blip r:embed="rId3">
            <a:extLst>
              <a:ext uri="{28A0092B-C50C-407E-A947-70E740481C1C}">
                <a14:useLocalDpi xmlns:a14="http://schemas.microsoft.com/office/drawing/2010/main" val="0"/>
              </a:ext>
            </a:extLst>
          </a:blip>
          <a:srcRect t="16737" b="34166"/>
          <a:stretch>
            <a:fillRect/>
          </a:stretch>
        </p:blipFill>
        <p:spPr bwMode="auto">
          <a:xfrm>
            <a:off x="1793875" y="1981201"/>
            <a:ext cx="8604250" cy="3167063"/>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EC9F1-ABF3-4B78-A489-CB8E752B1D93}"/>
              </a:ext>
            </a:extLst>
          </p:cNvPr>
          <p:cNvSpPr>
            <a:spLocks noGrp="1"/>
          </p:cNvSpPr>
          <p:nvPr>
            <p:ph type="title"/>
          </p:nvPr>
        </p:nvSpPr>
        <p:spPr/>
        <p:txBody>
          <a:bodyPr/>
          <a:lstStyle/>
          <a:p>
            <a:pPr>
              <a:defRPr/>
            </a:pPr>
            <a:r>
              <a:rPr lang="en-GB" dirty="0"/>
              <a:t>Route Search</a:t>
            </a:r>
          </a:p>
        </p:txBody>
      </p:sp>
      <p:sp>
        <p:nvSpPr>
          <p:cNvPr id="3" name="Content Placeholder 2">
            <a:extLst>
              <a:ext uri="{FF2B5EF4-FFF2-40B4-BE49-F238E27FC236}">
                <a16:creationId xmlns:a16="http://schemas.microsoft.com/office/drawing/2014/main" id="{DE00CFD6-5073-44FE-B5C9-77EE865E4E95}"/>
              </a:ext>
            </a:extLst>
          </p:cNvPr>
          <p:cNvSpPr>
            <a:spLocks noGrp="1"/>
          </p:cNvSpPr>
          <p:nvPr>
            <p:ph idx="1"/>
          </p:nvPr>
        </p:nvSpPr>
        <p:spPr>
          <a:xfrm>
            <a:off x="313508" y="1299754"/>
            <a:ext cx="11599817" cy="5029200"/>
          </a:xfrm>
        </p:spPr>
        <p:txBody>
          <a:bodyPr/>
          <a:lstStyle/>
          <a:p>
            <a:r>
              <a:rPr lang="en-GB" altLang="en-US" dirty="0"/>
              <a:t>To locate IEDs on, adjacent to and within the route. </a:t>
            </a:r>
          </a:p>
          <a:p>
            <a:r>
              <a:rPr lang="en-GB" altLang="en-US" dirty="0"/>
              <a:t>No member of the Road Party is to move within 10m of an un-isolated area.</a:t>
            </a:r>
          </a:p>
          <a:p>
            <a:endParaRPr lang="en-GB" altLang="en-US" dirty="0"/>
          </a:p>
        </p:txBody>
      </p:sp>
      <p:pic>
        <p:nvPicPr>
          <p:cNvPr id="82948" name="Picture 4">
            <a:extLst>
              <a:ext uri="{FF2B5EF4-FFF2-40B4-BE49-F238E27FC236}">
                <a16:creationId xmlns:a16="http://schemas.microsoft.com/office/drawing/2014/main" id="{F73BF66D-3A8B-4B44-86E7-8942132AE050}"/>
              </a:ext>
            </a:extLst>
          </p:cNvPr>
          <p:cNvPicPr>
            <a:picLocks noChangeAspect="1"/>
          </p:cNvPicPr>
          <p:nvPr/>
        </p:nvPicPr>
        <p:blipFill>
          <a:blip r:embed="rId3">
            <a:extLst>
              <a:ext uri="{28A0092B-C50C-407E-A947-70E740481C1C}">
                <a14:useLocalDpi xmlns:a14="http://schemas.microsoft.com/office/drawing/2010/main" val="0"/>
              </a:ext>
            </a:extLst>
          </a:blip>
          <a:srcRect r="9486"/>
          <a:stretch>
            <a:fillRect/>
          </a:stretch>
        </p:blipFill>
        <p:spPr bwMode="auto">
          <a:xfrm>
            <a:off x="3648775" y="3043646"/>
            <a:ext cx="4894449" cy="3670345"/>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4EEB2-7407-4278-86DF-64AA6AD8A509}"/>
              </a:ext>
            </a:extLst>
          </p:cNvPr>
          <p:cNvSpPr>
            <a:spLocks noGrp="1"/>
          </p:cNvSpPr>
          <p:nvPr>
            <p:ph type="title"/>
          </p:nvPr>
        </p:nvSpPr>
        <p:spPr/>
        <p:txBody>
          <a:bodyPr/>
          <a:lstStyle/>
          <a:p>
            <a:pPr>
              <a:defRPr/>
            </a:pPr>
            <a:r>
              <a:rPr lang="en-GB" dirty="0"/>
              <a:t>Procedure</a:t>
            </a:r>
          </a:p>
        </p:txBody>
      </p:sp>
      <p:sp>
        <p:nvSpPr>
          <p:cNvPr id="3" name="Content Placeholder 2">
            <a:extLst>
              <a:ext uri="{FF2B5EF4-FFF2-40B4-BE49-F238E27FC236}">
                <a16:creationId xmlns:a16="http://schemas.microsoft.com/office/drawing/2014/main" id="{5DD60099-26DE-48F0-B976-5E3D2F2B4C5B}"/>
              </a:ext>
            </a:extLst>
          </p:cNvPr>
          <p:cNvSpPr>
            <a:spLocks noGrp="1"/>
          </p:cNvSpPr>
          <p:nvPr>
            <p:ph idx="1"/>
          </p:nvPr>
        </p:nvSpPr>
        <p:spPr/>
        <p:txBody>
          <a:bodyPr>
            <a:normAutofit fontScale="85000" lnSpcReduction="10000"/>
          </a:bodyPr>
          <a:lstStyle/>
          <a:p>
            <a:pPr>
              <a:defRPr/>
            </a:pPr>
            <a:r>
              <a:rPr lang="en-GB" kern="0" dirty="0">
                <a:solidFill>
                  <a:srgbClr val="000000"/>
                </a:solidFill>
                <a:cs typeface="Calibri"/>
                <a:sym typeface="Calibri"/>
              </a:rPr>
              <a:t>The search team move forward conducting a search of the road surface and adjacent areas out to a distance in line with the threat.</a:t>
            </a:r>
          </a:p>
          <a:p>
            <a:pPr>
              <a:defRPr/>
            </a:pPr>
            <a:endParaRPr lang="en-GB" kern="0" dirty="0">
              <a:solidFill>
                <a:srgbClr val="000000"/>
              </a:solidFill>
              <a:cs typeface="Calibri"/>
              <a:sym typeface="Calibri"/>
            </a:endParaRPr>
          </a:p>
          <a:p>
            <a:pPr>
              <a:defRPr/>
            </a:pPr>
            <a:r>
              <a:rPr lang="en-GB" kern="0" dirty="0">
                <a:solidFill>
                  <a:srgbClr val="000000"/>
                </a:solidFill>
                <a:cs typeface="Calibri"/>
                <a:sym typeface="Calibri"/>
              </a:rPr>
              <a:t>A minimum of 10m should be maintained between troops.</a:t>
            </a:r>
          </a:p>
          <a:p>
            <a:pPr>
              <a:defRPr/>
            </a:pPr>
            <a:endParaRPr lang="en-GB" kern="0" dirty="0">
              <a:solidFill>
                <a:srgbClr val="000000"/>
              </a:solidFill>
              <a:cs typeface="Calibri"/>
              <a:sym typeface="Calibri"/>
            </a:endParaRPr>
          </a:p>
          <a:p>
            <a:pPr>
              <a:defRPr/>
            </a:pPr>
            <a:r>
              <a:rPr lang="en-GB" kern="0" dirty="0">
                <a:solidFill>
                  <a:srgbClr val="000000"/>
                </a:solidFill>
                <a:cs typeface="Calibri"/>
                <a:sym typeface="Calibri"/>
              </a:rPr>
              <a:t>If a vehicle is moving forward with the search team it should be directly behind the TL unless this would disrupt the search.</a:t>
            </a:r>
          </a:p>
          <a:p>
            <a:pPr>
              <a:defRPr/>
            </a:pPr>
            <a:endParaRPr lang="en-GB" kern="0" dirty="0">
              <a:solidFill>
                <a:srgbClr val="000000"/>
              </a:solidFill>
              <a:cs typeface="Calibri"/>
              <a:sym typeface="Calibri"/>
            </a:endParaRPr>
          </a:p>
          <a:p>
            <a:pPr>
              <a:defRPr/>
            </a:pPr>
            <a:r>
              <a:rPr lang="en-GB" kern="0" dirty="0">
                <a:solidFill>
                  <a:srgbClr val="000000"/>
                </a:solidFill>
                <a:cs typeface="Calibri"/>
                <a:sym typeface="Calibri"/>
              </a:rPr>
              <a:t>Areas of responsibility must overlap to ensure full coverage.</a:t>
            </a:r>
          </a:p>
          <a:p>
            <a:pPr>
              <a:defRPr/>
            </a:pPr>
            <a:endParaRPr lang="en-GB" dirty="0"/>
          </a:p>
        </p:txBody>
      </p:sp>
    </p:spTree>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15CE443-A832-4D20-8D28-A49A6665A980}"/>
              </a:ext>
            </a:extLst>
          </p:cNvPr>
          <p:cNvSpPr>
            <a:spLocks noGrp="1"/>
          </p:cNvSpPr>
          <p:nvPr>
            <p:ph type="title"/>
          </p:nvPr>
        </p:nvSpPr>
        <p:spPr/>
        <p:txBody>
          <a:bodyPr/>
          <a:lstStyle/>
          <a:p>
            <a:pPr>
              <a:defRPr/>
            </a:pPr>
            <a:r>
              <a:rPr lang="en-GB" dirty="0"/>
              <a:t>Route Search Team Composition</a:t>
            </a:r>
          </a:p>
        </p:txBody>
      </p:sp>
      <p:sp>
        <p:nvSpPr>
          <p:cNvPr id="83971" name="Content Placeholder 4">
            <a:extLst>
              <a:ext uri="{FF2B5EF4-FFF2-40B4-BE49-F238E27FC236}">
                <a16:creationId xmlns:a16="http://schemas.microsoft.com/office/drawing/2014/main" id="{F7A795D3-C0EE-4410-9CC7-3AE57401B059}"/>
              </a:ext>
            </a:extLst>
          </p:cNvPr>
          <p:cNvSpPr>
            <a:spLocks noGrp="1"/>
          </p:cNvSpPr>
          <p:nvPr>
            <p:ph idx="1"/>
          </p:nvPr>
        </p:nvSpPr>
        <p:spPr/>
        <p:txBody>
          <a:bodyPr>
            <a:normAutofit fontScale="92500" lnSpcReduction="10000"/>
          </a:bodyPr>
          <a:lstStyle/>
          <a:p>
            <a:pPr>
              <a:defRPr/>
            </a:pPr>
            <a:r>
              <a:rPr lang="en-GB" altLang="en-US" dirty="0"/>
              <a:t>Outer Road Man (ORM).</a:t>
            </a:r>
          </a:p>
          <a:p>
            <a:pPr>
              <a:defRPr/>
            </a:pPr>
            <a:r>
              <a:rPr lang="en-GB" altLang="en-US" dirty="0"/>
              <a:t>Outer Road Man (ORM).</a:t>
            </a:r>
          </a:p>
          <a:p>
            <a:pPr>
              <a:defRPr/>
            </a:pPr>
            <a:r>
              <a:rPr lang="en-GB" altLang="en-US" dirty="0"/>
              <a:t>Inner Road Man (IRM).</a:t>
            </a:r>
          </a:p>
          <a:p>
            <a:pPr>
              <a:defRPr/>
            </a:pPr>
            <a:r>
              <a:rPr lang="en-GB" altLang="en-US" dirty="0"/>
              <a:t>Inner Road Man (IRM).</a:t>
            </a:r>
          </a:p>
          <a:p>
            <a:pPr>
              <a:defRPr/>
            </a:pPr>
            <a:r>
              <a:rPr lang="en-GB" altLang="en-US" dirty="0"/>
              <a:t>Team Leader (TL).</a:t>
            </a:r>
          </a:p>
          <a:p>
            <a:pPr>
              <a:defRPr/>
            </a:pPr>
            <a:r>
              <a:rPr lang="en-GB" altLang="en-US" dirty="0"/>
              <a:t>Additional searchers may </a:t>
            </a:r>
          </a:p>
          <a:p>
            <a:pPr marL="0" indent="0">
              <a:buNone/>
              <a:defRPr/>
            </a:pPr>
            <a:r>
              <a:rPr lang="en-GB" altLang="en-US" dirty="0"/>
              <a:t>     be added:</a:t>
            </a:r>
          </a:p>
          <a:p>
            <a:pPr lvl="1">
              <a:defRPr/>
            </a:pPr>
            <a:r>
              <a:rPr lang="en-GB" altLang="en-US" dirty="0"/>
              <a:t>Wider routes.</a:t>
            </a:r>
          </a:p>
          <a:p>
            <a:pPr lvl="1">
              <a:defRPr/>
            </a:pPr>
            <a:r>
              <a:rPr lang="en-GB" altLang="en-US" dirty="0"/>
              <a:t>When there is a threat of devices placed to sides of tracks.</a:t>
            </a:r>
          </a:p>
          <a:p>
            <a:pPr marL="457200" lvl="1" indent="0">
              <a:buNone/>
              <a:defRPr/>
            </a:pPr>
            <a:r>
              <a:rPr lang="en-GB" altLang="en-US" dirty="0"/>
              <a:t> </a:t>
            </a:r>
          </a:p>
          <a:p>
            <a:pPr>
              <a:defRPr/>
            </a:pPr>
            <a:endParaRPr lang="en-GB" altLang="en-US" dirty="0"/>
          </a:p>
        </p:txBody>
      </p:sp>
      <p:pic>
        <p:nvPicPr>
          <p:cNvPr id="87044" name="Picture 3">
            <a:extLst>
              <a:ext uri="{FF2B5EF4-FFF2-40B4-BE49-F238E27FC236}">
                <a16:creationId xmlns:a16="http://schemas.microsoft.com/office/drawing/2014/main" id="{0E069F6C-AAFB-4E47-B419-E533843028B0}"/>
              </a:ext>
            </a:extLst>
          </p:cNvPr>
          <p:cNvPicPr>
            <a:picLocks noChangeAspect="1"/>
          </p:cNvPicPr>
          <p:nvPr/>
        </p:nvPicPr>
        <p:blipFill>
          <a:blip r:embed="rId3">
            <a:extLst>
              <a:ext uri="{28A0092B-C50C-407E-A947-70E740481C1C}">
                <a14:useLocalDpi xmlns:a14="http://schemas.microsoft.com/office/drawing/2010/main" val="0"/>
              </a:ext>
            </a:extLst>
          </a:blip>
          <a:srcRect l="26883" t="27611" r="10658" b="12085"/>
          <a:stretch>
            <a:fillRect/>
          </a:stretch>
        </p:blipFill>
        <p:spPr bwMode="auto">
          <a:xfrm>
            <a:off x="5791201" y="1600200"/>
            <a:ext cx="4422775" cy="3200400"/>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97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3971">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3971">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397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397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3971">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3971">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3971">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397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Rectangle 2">
            <a:extLst>
              <a:ext uri="{FF2B5EF4-FFF2-40B4-BE49-F238E27FC236}">
                <a16:creationId xmlns:a16="http://schemas.microsoft.com/office/drawing/2014/main" id="{3E3224F4-7F3B-4F51-86B5-D53DB28CA273}"/>
              </a:ext>
            </a:extLst>
          </p:cNvPr>
          <p:cNvSpPr>
            <a:spLocks noChangeArrowheads="1"/>
          </p:cNvSpPr>
          <p:nvPr/>
        </p:nvSpPr>
        <p:spPr bwMode="auto">
          <a:xfrm>
            <a:off x="1520593" y="0"/>
            <a:ext cx="9144000" cy="6858000"/>
          </a:xfrm>
          <a:prstGeom prst="rect">
            <a:avLst/>
          </a:prstGeom>
          <a:solidFill>
            <a:srgbClr val="C7AD4D"/>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a:solidFill>
                <a:prstClr val="white"/>
              </a:solidFill>
              <a:latin typeface="Calibri"/>
              <a:ea typeface="ＭＳ Ｐゴシック" panose="020B0600070205080204" pitchFamily="34" charset="-128"/>
            </a:endParaRPr>
          </a:p>
        </p:txBody>
      </p:sp>
      <p:sp>
        <p:nvSpPr>
          <p:cNvPr id="89091" name="Rectangle 5">
            <a:extLst>
              <a:ext uri="{FF2B5EF4-FFF2-40B4-BE49-F238E27FC236}">
                <a16:creationId xmlns:a16="http://schemas.microsoft.com/office/drawing/2014/main" id="{0EA58B6D-B8E0-4D77-82C5-D1E9EF540933}"/>
              </a:ext>
            </a:extLst>
          </p:cNvPr>
          <p:cNvSpPr>
            <a:spLocks noChangeArrowheads="1"/>
          </p:cNvSpPr>
          <p:nvPr/>
        </p:nvSpPr>
        <p:spPr bwMode="auto">
          <a:xfrm rot="5400000">
            <a:off x="5561013" y="-1368424"/>
            <a:ext cx="1069975" cy="9144000"/>
          </a:xfrm>
          <a:prstGeom prst="rect">
            <a:avLst/>
          </a:prstGeom>
          <a:solidFill>
            <a:srgbClr val="663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900" b="1">
                <a:solidFill>
                  <a:srgbClr val="FFFFFF"/>
                </a:solidFill>
                <a:ea typeface="ＭＳ Ｐゴシック" panose="020B0600070205080204" pitchFamily="34" charset="-128"/>
                <a:cs typeface="Calibri" panose="020F0502020204030204" pitchFamily="34" charset="0"/>
              </a:rPr>
              <a:t>           </a:t>
            </a:r>
          </a:p>
        </p:txBody>
      </p:sp>
      <p:sp>
        <p:nvSpPr>
          <p:cNvPr id="89092" name="Title 1">
            <a:extLst>
              <a:ext uri="{FF2B5EF4-FFF2-40B4-BE49-F238E27FC236}">
                <a16:creationId xmlns:a16="http://schemas.microsoft.com/office/drawing/2014/main" id="{C8CD8263-181F-4E98-9620-827C2C0CE58A}"/>
              </a:ext>
            </a:extLst>
          </p:cNvPr>
          <p:cNvSpPr>
            <a:spLocks/>
          </p:cNvSpPr>
          <p:nvPr/>
        </p:nvSpPr>
        <p:spPr bwMode="auto">
          <a:xfrm>
            <a:off x="2747964" y="152401"/>
            <a:ext cx="670242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3429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3429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3429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3429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ZA" altLang="en-US" sz="3600" b="1" dirty="0">
                <a:solidFill>
                  <a:srgbClr val="632523"/>
                </a:solidFill>
                <a:cs typeface="Calibri" panose="020F0502020204030204" pitchFamily="34" charset="0"/>
              </a:rPr>
              <a:t>Route Search Team Configuration</a:t>
            </a:r>
            <a:endParaRPr lang="en-US" altLang="en-US" sz="3600" b="1" dirty="0">
              <a:solidFill>
                <a:srgbClr val="632523"/>
              </a:solidFill>
            </a:endParaRPr>
          </a:p>
        </p:txBody>
      </p:sp>
      <p:pic>
        <p:nvPicPr>
          <p:cNvPr id="89093" name="Picture 13">
            <a:extLst>
              <a:ext uri="{FF2B5EF4-FFF2-40B4-BE49-F238E27FC236}">
                <a16:creationId xmlns:a16="http://schemas.microsoft.com/office/drawing/2014/main" id="{F7F30324-8C9C-4612-B6E9-10EAA9B1D6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32926" y="2813050"/>
            <a:ext cx="1273175"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094" name="Picture 71">
            <a:extLst>
              <a:ext uri="{FF2B5EF4-FFF2-40B4-BE49-F238E27FC236}">
                <a16:creationId xmlns:a16="http://schemas.microsoft.com/office/drawing/2014/main" id="{CF4D7E4E-A1C7-4AB4-BF7C-1E46D93EB29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586788" y="2990850"/>
            <a:ext cx="5191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Rectangle 73">
            <a:extLst>
              <a:ext uri="{FF2B5EF4-FFF2-40B4-BE49-F238E27FC236}">
                <a16:creationId xmlns:a16="http://schemas.microsoft.com/office/drawing/2014/main" id="{284B8743-1B05-4518-B300-33ED45AC22B7}"/>
              </a:ext>
            </a:extLst>
          </p:cNvPr>
          <p:cNvSpPr/>
          <p:nvPr/>
        </p:nvSpPr>
        <p:spPr>
          <a:xfrm>
            <a:off x="6816726" y="3738564"/>
            <a:ext cx="1514475" cy="338137"/>
          </a:xfrm>
          <a:prstGeom prst="rect">
            <a:avLst/>
          </a:prstGeom>
        </p:spPr>
        <p:txBody>
          <a:bodyPr wrap="none">
            <a:spAutoFit/>
          </a:bodyPr>
          <a:lstStyle/>
          <a:p>
            <a:pPr>
              <a:defRPr/>
            </a:pPr>
            <a:r>
              <a:rPr lang="en-GB" sz="1600" kern="0" dirty="0">
                <a:solidFill>
                  <a:prstClr val="white"/>
                </a:solidFill>
                <a:latin typeface="Calibri"/>
                <a:ea typeface="ＭＳ Ｐゴシック" panose="020B0600070205080204" pitchFamily="34" charset="-128"/>
                <a:cs typeface="Calibri"/>
                <a:sym typeface="Calibri"/>
              </a:rPr>
              <a:t>Inner Rd Man 2 </a:t>
            </a:r>
          </a:p>
        </p:txBody>
      </p:sp>
      <p:sp>
        <p:nvSpPr>
          <p:cNvPr id="75" name="Rectangle 74">
            <a:extLst>
              <a:ext uri="{FF2B5EF4-FFF2-40B4-BE49-F238E27FC236}">
                <a16:creationId xmlns:a16="http://schemas.microsoft.com/office/drawing/2014/main" id="{AEB993FD-102E-41CB-8525-46BDA8042872}"/>
              </a:ext>
            </a:extLst>
          </p:cNvPr>
          <p:cNvSpPr/>
          <p:nvPr/>
        </p:nvSpPr>
        <p:spPr>
          <a:xfrm>
            <a:off x="8269288" y="2627314"/>
            <a:ext cx="1263650" cy="338137"/>
          </a:xfrm>
          <a:prstGeom prst="rect">
            <a:avLst/>
          </a:prstGeom>
        </p:spPr>
        <p:txBody>
          <a:bodyPr wrap="none">
            <a:spAutoFit/>
          </a:bodyPr>
          <a:lstStyle/>
          <a:p>
            <a:pPr>
              <a:defRPr/>
            </a:pPr>
            <a:r>
              <a:rPr lang="en-GB" sz="1600" kern="0" dirty="0">
                <a:solidFill>
                  <a:prstClr val="white"/>
                </a:solidFill>
                <a:latin typeface="Calibri"/>
                <a:ea typeface="ＭＳ Ｐゴシック" panose="020B0600070205080204" pitchFamily="34" charset="-128"/>
                <a:cs typeface="Calibri"/>
                <a:sym typeface="Calibri"/>
              </a:rPr>
              <a:t>Team Leader</a:t>
            </a:r>
            <a:endParaRPr lang="en-GB" sz="1600" kern="0" dirty="0">
              <a:solidFill>
                <a:prstClr val="white"/>
              </a:solidFill>
              <a:latin typeface="Calibri"/>
              <a:ea typeface="ＭＳ Ｐゴシック" panose="020B0600070205080204" pitchFamily="34" charset="-128"/>
            </a:endParaRPr>
          </a:p>
        </p:txBody>
      </p:sp>
      <p:sp>
        <p:nvSpPr>
          <p:cNvPr id="79" name="Rectangle 78">
            <a:extLst>
              <a:ext uri="{FF2B5EF4-FFF2-40B4-BE49-F238E27FC236}">
                <a16:creationId xmlns:a16="http://schemas.microsoft.com/office/drawing/2014/main" id="{57E917BB-84CD-46F4-9F3C-680801E52C94}"/>
              </a:ext>
            </a:extLst>
          </p:cNvPr>
          <p:cNvSpPr/>
          <p:nvPr/>
        </p:nvSpPr>
        <p:spPr>
          <a:xfrm>
            <a:off x="4075114" y="4170364"/>
            <a:ext cx="1589087" cy="338137"/>
          </a:xfrm>
          <a:prstGeom prst="rect">
            <a:avLst/>
          </a:prstGeom>
        </p:spPr>
        <p:txBody>
          <a:bodyPr wrap="none">
            <a:spAutoFit/>
          </a:bodyPr>
          <a:lstStyle/>
          <a:p>
            <a:pPr>
              <a:defRPr/>
            </a:pPr>
            <a:r>
              <a:rPr lang="en-GB" sz="1600" kern="0" dirty="0">
                <a:solidFill>
                  <a:prstClr val="white"/>
                </a:solidFill>
                <a:latin typeface="Calibri"/>
                <a:ea typeface="ＭＳ Ｐゴシック" panose="020B0600070205080204" pitchFamily="34" charset="-128"/>
                <a:cs typeface="Calibri"/>
                <a:sym typeface="Calibri"/>
              </a:rPr>
              <a:t>Outer Rd Man 2 </a:t>
            </a:r>
          </a:p>
        </p:txBody>
      </p:sp>
      <p:sp>
        <p:nvSpPr>
          <p:cNvPr id="80" name="Rectangle 79">
            <a:extLst>
              <a:ext uri="{FF2B5EF4-FFF2-40B4-BE49-F238E27FC236}">
                <a16:creationId xmlns:a16="http://schemas.microsoft.com/office/drawing/2014/main" id="{64F563B8-B4D5-431D-93D2-66EE355CB098}"/>
              </a:ext>
            </a:extLst>
          </p:cNvPr>
          <p:cNvSpPr/>
          <p:nvPr/>
        </p:nvSpPr>
        <p:spPr>
          <a:xfrm>
            <a:off x="3871913" y="5335588"/>
            <a:ext cx="3377848" cy="369332"/>
          </a:xfrm>
          <a:prstGeom prst="rect">
            <a:avLst/>
          </a:prstGeom>
        </p:spPr>
        <p:txBody>
          <a:bodyPr wrap="none">
            <a:spAutoFit/>
          </a:bodyPr>
          <a:lstStyle/>
          <a:p>
            <a:pPr>
              <a:defRPr/>
            </a:pPr>
            <a:r>
              <a:rPr lang="en-GB" b="1" kern="0" dirty="0">
                <a:solidFill>
                  <a:prstClr val="white"/>
                </a:solidFill>
                <a:latin typeface="Calibri"/>
                <a:ea typeface="ＭＳ Ｐゴシック" panose="020B0600070205080204" pitchFamily="34" charset="-128"/>
                <a:cs typeface="Calibri"/>
                <a:sym typeface="Calibri"/>
              </a:rPr>
              <a:t>“Minimum 10m Between troops”</a:t>
            </a:r>
          </a:p>
        </p:txBody>
      </p:sp>
      <p:sp>
        <p:nvSpPr>
          <p:cNvPr id="81" name="Rectangle 80">
            <a:extLst>
              <a:ext uri="{FF2B5EF4-FFF2-40B4-BE49-F238E27FC236}">
                <a16:creationId xmlns:a16="http://schemas.microsoft.com/office/drawing/2014/main" id="{90C10283-C353-4BE7-961B-7F8A6C0718AA}"/>
              </a:ext>
            </a:extLst>
          </p:cNvPr>
          <p:cNvSpPr/>
          <p:nvPr/>
        </p:nvSpPr>
        <p:spPr>
          <a:xfrm>
            <a:off x="5518151" y="2328864"/>
            <a:ext cx="1514475" cy="338137"/>
          </a:xfrm>
          <a:prstGeom prst="rect">
            <a:avLst/>
          </a:prstGeom>
        </p:spPr>
        <p:txBody>
          <a:bodyPr wrap="none">
            <a:spAutoFit/>
          </a:bodyPr>
          <a:lstStyle/>
          <a:p>
            <a:pPr>
              <a:defRPr/>
            </a:pPr>
            <a:r>
              <a:rPr lang="en-GB" sz="1600" kern="0" dirty="0">
                <a:solidFill>
                  <a:prstClr val="white"/>
                </a:solidFill>
                <a:latin typeface="Calibri"/>
                <a:ea typeface="ＭＳ Ｐゴシック" panose="020B0600070205080204" pitchFamily="34" charset="-128"/>
                <a:cs typeface="Calibri"/>
                <a:sym typeface="Calibri"/>
              </a:rPr>
              <a:t>Inner Rd Man 1 </a:t>
            </a:r>
          </a:p>
        </p:txBody>
      </p:sp>
      <p:sp>
        <p:nvSpPr>
          <p:cNvPr id="83" name="Rectangle 82">
            <a:extLst>
              <a:ext uri="{FF2B5EF4-FFF2-40B4-BE49-F238E27FC236}">
                <a16:creationId xmlns:a16="http://schemas.microsoft.com/office/drawing/2014/main" id="{25481BAB-2892-4E6D-98CF-9A780F7319D1}"/>
              </a:ext>
            </a:extLst>
          </p:cNvPr>
          <p:cNvSpPr/>
          <p:nvPr/>
        </p:nvSpPr>
        <p:spPr>
          <a:xfrm>
            <a:off x="7751763" y="3211514"/>
            <a:ext cx="946150" cy="338137"/>
          </a:xfrm>
          <a:prstGeom prst="rect">
            <a:avLst/>
          </a:prstGeom>
        </p:spPr>
        <p:txBody>
          <a:bodyPr wrap="none">
            <a:spAutoFit/>
          </a:bodyPr>
          <a:lstStyle/>
          <a:p>
            <a:pPr>
              <a:defRPr/>
            </a:pPr>
            <a:r>
              <a:rPr lang="en-GB" sz="1600" kern="0" dirty="0">
                <a:solidFill>
                  <a:prstClr val="white"/>
                </a:solidFill>
                <a:latin typeface="Calibri"/>
                <a:ea typeface="ＭＳ Ｐゴシック" panose="020B0600070205080204" pitchFamily="34" charset="-128"/>
                <a:cs typeface="Calibri"/>
                <a:sym typeface="Calibri"/>
              </a:rPr>
              <a:t>10m Min</a:t>
            </a:r>
          </a:p>
        </p:txBody>
      </p:sp>
      <p:sp>
        <p:nvSpPr>
          <p:cNvPr id="87" name="Rectangle 86">
            <a:extLst>
              <a:ext uri="{FF2B5EF4-FFF2-40B4-BE49-F238E27FC236}">
                <a16:creationId xmlns:a16="http://schemas.microsoft.com/office/drawing/2014/main" id="{245BD631-11A2-4877-A0E9-CCFA95E01A0B}"/>
              </a:ext>
            </a:extLst>
          </p:cNvPr>
          <p:cNvSpPr/>
          <p:nvPr/>
        </p:nvSpPr>
        <p:spPr>
          <a:xfrm>
            <a:off x="6445250" y="2887664"/>
            <a:ext cx="946150" cy="338137"/>
          </a:xfrm>
          <a:prstGeom prst="rect">
            <a:avLst/>
          </a:prstGeom>
        </p:spPr>
        <p:txBody>
          <a:bodyPr wrap="none">
            <a:spAutoFit/>
          </a:bodyPr>
          <a:lstStyle/>
          <a:p>
            <a:pPr>
              <a:defRPr/>
            </a:pPr>
            <a:r>
              <a:rPr lang="en-GB" sz="1600" kern="0" dirty="0">
                <a:solidFill>
                  <a:prstClr val="white"/>
                </a:solidFill>
                <a:latin typeface="Calibri"/>
                <a:ea typeface="ＭＳ Ｐゴシック" panose="020B0600070205080204" pitchFamily="34" charset="-128"/>
                <a:cs typeface="Calibri"/>
                <a:sym typeface="Calibri"/>
              </a:rPr>
              <a:t>10m Min</a:t>
            </a:r>
          </a:p>
        </p:txBody>
      </p:sp>
      <p:sp>
        <p:nvSpPr>
          <p:cNvPr id="89" name="Rectangle 88">
            <a:extLst>
              <a:ext uri="{FF2B5EF4-FFF2-40B4-BE49-F238E27FC236}">
                <a16:creationId xmlns:a16="http://schemas.microsoft.com/office/drawing/2014/main" id="{913BC34F-4A45-422B-95CD-F3CE7DFF2DBD}"/>
              </a:ext>
            </a:extLst>
          </p:cNvPr>
          <p:cNvSpPr/>
          <p:nvPr/>
        </p:nvSpPr>
        <p:spPr>
          <a:xfrm>
            <a:off x="3651251" y="2997200"/>
            <a:ext cx="931863" cy="338138"/>
          </a:xfrm>
          <a:prstGeom prst="rect">
            <a:avLst/>
          </a:prstGeom>
        </p:spPr>
        <p:txBody>
          <a:bodyPr wrap="none">
            <a:spAutoFit/>
          </a:bodyPr>
          <a:lstStyle/>
          <a:p>
            <a:pPr>
              <a:defRPr/>
            </a:pPr>
            <a:r>
              <a:rPr lang="en-GB" sz="1600" kern="0" dirty="0">
                <a:solidFill>
                  <a:prstClr val="white"/>
                </a:solidFill>
                <a:latin typeface="Calibri"/>
                <a:ea typeface="ＭＳ Ｐゴシック" panose="020B0600070205080204" pitchFamily="34" charset="-128"/>
                <a:cs typeface="Calibri"/>
                <a:sym typeface="Calibri"/>
              </a:rPr>
              <a:t>10m Min</a:t>
            </a:r>
          </a:p>
        </p:txBody>
      </p:sp>
      <p:cxnSp>
        <p:nvCxnSpPr>
          <p:cNvPr id="10" name="Straight Arrow Connector 9">
            <a:extLst>
              <a:ext uri="{FF2B5EF4-FFF2-40B4-BE49-F238E27FC236}">
                <a16:creationId xmlns:a16="http://schemas.microsoft.com/office/drawing/2014/main" id="{9C0FFCEA-95BA-421D-8C54-A389C1F91712}"/>
              </a:ext>
            </a:extLst>
          </p:cNvPr>
          <p:cNvCxnSpPr/>
          <p:nvPr/>
        </p:nvCxnSpPr>
        <p:spPr>
          <a:xfrm>
            <a:off x="4287838" y="2538413"/>
            <a:ext cx="512762" cy="1312862"/>
          </a:xfrm>
          <a:prstGeom prst="straightConnector1">
            <a:avLst/>
          </a:prstGeom>
          <a:ln>
            <a:solidFill>
              <a:schemeClr val="bg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88" name="Rectangle 87">
            <a:extLst>
              <a:ext uri="{FF2B5EF4-FFF2-40B4-BE49-F238E27FC236}">
                <a16:creationId xmlns:a16="http://schemas.microsoft.com/office/drawing/2014/main" id="{840AA8CD-880F-4FB9-88BA-960C4D4AD196}"/>
              </a:ext>
            </a:extLst>
          </p:cNvPr>
          <p:cNvSpPr/>
          <p:nvPr/>
        </p:nvSpPr>
        <p:spPr bwMode="auto">
          <a:xfrm>
            <a:off x="5078413" y="3630614"/>
            <a:ext cx="946150" cy="338137"/>
          </a:xfrm>
          <a:prstGeom prst="rect">
            <a:avLst/>
          </a:prstGeom>
        </p:spPr>
        <p:txBody>
          <a:bodyPr wrap="none">
            <a:spAutoFit/>
          </a:bodyPr>
          <a:lstStyle/>
          <a:p>
            <a:pPr>
              <a:defRPr/>
            </a:pPr>
            <a:r>
              <a:rPr lang="en-GB" sz="1600" kern="0" dirty="0">
                <a:solidFill>
                  <a:prstClr val="white"/>
                </a:solidFill>
                <a:latin typeface="Calibri"/>
                <a:ea typeface="ＭＳ Ｐゴシック" panose="020B0600070205080204" pitchFamily="34" charset="-128"/>
                <a:cs typeface="Calibri"/>
                <a:sym typeface="Calibri"/>
              </a:rPr>
              <a:t>10m Min</a:t>
            </a:r>
          </a:p>
        </p:txBody>
      </p:sp>
      <p:cxnSp>
        <p:nvCxnSpPr>
          <p:cNvPr id="95" name="Straight Arrow Connector 94">
            <a:extLst>
              <a:ext uri="{FF2B5EF4-FFF2-40B4-BE49-F238E27FC236}">
                <a16:creationId xmlns:a16="http://schemas.microsoft.com/office/drawing/2014/main" id="{21066B8F-3123-44E3-BD3B-14A26C8A4EBF}"/>
              </a:ext>
            </a:extLst>
          </p:cNvPr>
          <p:cNvCxnSpPr/>
          <p:nvPr/>
        </p:nvCxnSpPr>
        <p:spPr>
          <a:xfrm>
            <a:off x="7751764" y="3211513"/>
            <a:ext cx="936625" cy="0"/>
          </a:xfrm>
          <a:prstGeom prst="straightConnector1">
            <a:avLst/>
          </a:prstGeom>
          <a:ln>
            <a:solidFill>
              <a:schemeClr val="bg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25" name="Rectangle 24">
            <a:extLst>
              <a:ext uri="{FF2B5EF4-FFF2-40B4-BE49-F238E27FC236}">
                <a16:creationId xmlns:a16="http://schemas.microsoft.com/office/drawing/2014/main" id="{3BEEA123-8D8B-4776-B096-D4BF2FF30594}"/>
              </a:ext>
            </a:extLst>
          </p:cNvPr>
          <p:cNvSpPr/>
          <p:nvPr/>
        </p:nvSpPr>
        <p:spPr>
          <a:xfrm>
            <a:off x="3597275" y="1790700"/>
            <a:ext cx="1562100" cy="338138"/>
          </a:xfrm>
          <a:prstGeom prst="rect">
            <a:avLst/>
          </a:prstGeom>
        </p:spPr>
        <p:txBody>
          <a:bodyPr wrap="none">
            <a:spAutoFit/>
          </a:bodyPr>
          <a:lstStyle/>
          <a:p>
            <a:pPr>
              <a:defRPr/>
            </a:pPr>
            <a:r>
              <a:rPr lang="en-GB" sz="1600" kern="0" dirty="0">
                <a:solidFill>
                  <a:prstClr val="white"/>
                </a:solidFill>
                <a:latin typeface="Calibri"/>
                <a:ea typeface="ＭＳ Ｐゴシック" panose="020B0600070205080204" pitchFamily="34" charset="-128"/>
                <a:cs typeface="Calibri"/>
                <a:sym typeface="Calibri"/>
              </a:rPr>
              <a:t>Outer Rd Man 1 </a:t>
            </a:r>
          </a:p>
        </p:txBody>
      </p:sp>
      <p:cxnSp>
        <p:nvCxnSpPr>
          <p:cNvPr id="30" name="Straight Arrow Connector 29">
            <a:extLst>
              <a:ext uri="{FF2B5EF4-FFF2-40B4-BE49-F238E27FC236}">
                <a16:creationId xmlns:a16="http://schemas.microsoft.com/office/drawing/2014/main" id="{16400EE7-2FDC-4749-B129-331265EE51E2}"/>
              </a:ext>
            </a:extLst>
          </p:cNvPr>
          <p:cNvCxnSpPr/>
          <p:nvPr/>
        </p:nvCxnSpPr>
        <p:spPr>
          <a:xfrm>
            <a:off x="6400801" y="2909888"/>
            <a:ext cx="936625" cy="0"/>
          </a:xfrm>
          <a:prstGeom prst="straightConnector1">
            <a:avLst/>
          </a:prstGeom>
          <a:ln>
            <a:solidFill>
              <a:schemeClr val="bg1"/>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313B6C32-89B0-494C-A8FC-EABC5EA4075C}"/>
              </a:ext>
            </a:extLst>
          </p:cNvPr>
          <p:cNvCxnSpPr/>
          <p:nvPr/>
        </p:nvCxnSpPr>
        <p:spPr>
          <a:xfrm>
            <a:off x="5078414" y="3971925"/>
            <a:ext cx="935037" cy="0"/>
          </a:xfrm>
          <a:prstGeom prst="straightConnector1">
            <a:avLst/>
          </a:prstGeom>
          <a:ln>
            <a:solidFill>
              <a:schemeClr val="bg1"/>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34" name="Rectangle 33">
            <a:extLst>
              <a:ext uri="{FF2B5EF4-FFF2-40B4-BE49-F238E27FC236}">
                <a16:creationId xmlns:a16="http://schemas.microsoft.com/office/drawing/2014/main" id="{A6CFEA2F-7AB5-4C10-B11E-48123BA583B8}"/>
              </a:ext>
            </a:extLst>
          </p:cNvPr>
          <p:cNvSpPr/>
          <p:nvPr/>
        </p:nvSpPr>
        <p:spPr>
          <a:xfrm>
            <a:off x="1525589" y="2927350"/>
            <a:ext cx="1889125" cy="584200"/>
          </a:xfrm>
          <a:prstGeom prst="rect">
            <a:avLst/>
          </a:prstGeom>
        </p:spPr>
        <p:txBody>
          <a:bodyPr wrap="none">
            <a:spAutoFit/>
          </a:bodyPr>
          <a:lstStyle/>
          <a:p>
            <a:pPr>
              <a:defRPr/>
            </a:pPr>
            <a:r>
              <a:rPr lang="en-GB" sz="1600" kern="0" dirty="0">
                <a:solidFill>
                  <a:prstClr val="white"/>
                </a:solidFill>
                <a:latin typeface="Calibri"/>
                <a:ea typeface="ＭＳ Ｐゴシック" panose="020B0600070205080204" pitchFamily="34" charset="-128"/>
                <a:cs typeface="Calibri"/>
                <a:sym typeface="Calibri"/>
              </a:rPr>
              <a:t>Additional searchers</a:t>
            </a:r>
          </a:p>
          <a:p>
            <a:pPr algn="ctr">
              <a:defRPr/>
            </a:pPr>
            <a:r>
              <a:rPr lang="en-GB" sz="1600" kern="0" dirty="0">
                <a:solidFill>
                  <a:prstClr val="white"/>
                </a:solidFill>
                <a:latin typeface="Calibri"/>
                <a:ea typeface="ＭＳ Ｐゴシック" panose="020B0600070205080204" pitchFamily="34" charset="-128"/>
                <a:cs typeface="Calibri"/>
                <a:sym typeface="Calibri"/>
              </a:rPr>
              <a:t>If required </a:t>
            </a:r>
          </a:p>
        </p:txBody>
      </p:sp>
      <p:cxnSp>
        <p:nvCxnSpPr>
          <p:cNvPr id="6" name="Straight Arrow Connector 5">
            <a:extLst>
              <a:ext uri="{FF2B5EF4-FFF2-40B4-BE49-F238E27FC236}">
                <a16:creationId xmlns:a16="http://schemas.microsoft.com/office/drawing/2014/main" id="{CCC7344B-09F1-467B-91EA-31EC7B4D49D8}"/>
              </a:ext>
            </a:extLst>
          </p:cNvPr>
          <p:cNvCxnSpPr/>
          <p:nvPr/>
        </p:nvCxnSpPr>
        <p:spPr>
          <a:xfrm flipH="1" flipV="1">
            <a:off x="2198688" y="2122488"/>
            <a:ext cx="271462" cy="787400"/>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71E7370F-DDB3-4584-97FF-13A3CC2667C9}"/>
              </a:ext>
            </a:extLst>
          </p:cNvPr>
          <p:cNvCxnSpPr/>
          <p:nvPr/>
        </p:nvCxnSpPr>
        <p:spPr>
          <a:xfrm>
            <a:off x="2470151" y="3511550"/>
            <a:ext cx="277813" cy="719138"/>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2" name="Group 10">
            <a:extLst>
              <a:ext uri="{FF2B5EF4-FFF2-40B4-BE49-F238E27FC236}">
                <a16:creationId xmlns:a16="http://schemas.microsoft.com/office/drawing/2014/main" id="{0D2392F7-BC65-48B6-DBB6-16972BB83A76}"/>
              </a:ext>
            </a:extLst>
          </p:cNvPr>
          <p:cNvGrpSpPr>
            <a:grpSpLocks noChangeAspect="1"/>
          </p:cNvGrpSpPr>
          <p:nvPr/>
        </p:nvGrpSpPr>
        <p:grpSpPr bwMode="auto">
          <a:xfrm rot="-1160547">
            <a:off x="1841568" y="1809319"/>
            <a:ext cx="456667" cy="296320"/>
            <a:chOff x="6824644" y="1244017"/>
            <a:chExt cx="1196664" cy="778260"/>
          </a:xfrm>
        </p:grpSpPr>
        <p:sp>
          <p:nvSpPr>
            <p:cNvPr id="3" name="Rectangle: Top Corners Rounded 2">
              <a:extLst>
                <a:ext uri="{FF2B5EF4-FFF2-40B4-BE49-F238E27FC236}">
                  <a16:creationId xmlns:a16="http://schemas.microsoft.com/office/drawing/2014/main" id="{D7DF8D45-36E9-B0CE-2C8C-8CF4BE79F8C2}"/>
                </a:ext>
              </a:extLst>
            </p:cNvPr>
            <p:cNvSpPr/>
            <p:nvPr/>
          </p:nvSpPr>
          <p:spPr>
            <a:xfrm rot="14448026">
              <a:off x="7225316" y="1123875"/>
              <a:ext cx="47675" cy="849019"/>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4" name="Rectangle: Top Corners Rounded 3">
              <a:extLst>
                <a:ext uri="{FF2B5EF4-FFF2-40B4-BE49-F238E27FC236}">
                  <a16:creationId xmlns:a16="http://schemas.microsoft.com/office/drawing/2014/main" id="{0FE4E8DF-0722-43C3-A79E-AB352FA763B9}"/>
                </a:ext>
              </a:extLst>
            </p:cNvPr>
            <p:cNvSpPr>
              <a:spLocks noChangeAspect="1"/>
            </p:cNvSpPr>
            <p:nvPr/>
          </p:nvSpPr>
          <p:spPr>
            <a:xfrm rot="19049438">
              <a:off x="7238975" y="1730227"/>
              <a:ext cx="208554" cy="10634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5" name="Rectangle: Top Corners Rounded 4">
              <a:extLst>
                <a:ext uri="{FF2B5EF4-FFF2-40B4-BE49-F238E27FC236}">
                  <a16:creationId xmlns:a16="http://schemas.microsoft.com/office/drawing/2014/main" id="{8D02F835-F035-C1ED-E588-639509B5CD67}"/>
                </a:ext>
              </a:extLst>
            </p:cNvPr>
            <p:cNvSpPr>
              <a:spLocks noChangeAspect="1"/>
            </p:cNvSpPr>
            <p:nvPr/>
          </p:nvSpPr>
          <p:spPr>
            <a:xfrm rot="17018969">
              <a:off x="7571353" y="1293650"/>
              <a:ext cx="209031" cy="10976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7" name="Rectangle: Top Corners Rounded 6">
              <a:extLst>
                <a:ext uri="{FF2B5EF4-FFF2-40B4-BE49-F238E27FC236}">
                  <a16:creationId xmlns:a16="http://schemas.microsoft.com/office/drawing/2014/main" id="{190A78DE-4103-BBBF-DD0C-5AE9F8B42872}"/>
                </a:ext>
              </a:extLst>
            </p:cNvPr>
            <p:cNvSpPr/>
            <p:nvPr/>
          </p:nvSpPr>
          <p:spPr>
            <a:xfrm rot="5553275">
              <a:off x="7821544" y="1418097"/>
              <a:ext cx="223700" cy="73177"/>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8" name="Rectangle: Top Corners Rounded 7">
              <a:extLst>
                <a:ext uri="{FF2B5EF4-FFF2-40B4-BE49-F238E27FC236}">
                  <a16:creationId xmlns:a16="http://schemas.microsoft.com/office/drawing/2014/main" id="{23B4A1CD-C8DC-F2BB-1C91-D0538BD3727E}"/>
                </a:ext>
              </a:extLst>
            </p:cNvPr>
            <p:cNvSpPr/>
            <p:nvPr/>
          </p:nvSpPr>
          <p:spPr>
            <a:xfrm rot="5938638">
              <a:off x="7595102" y="1864730"/>
              <a:ext cx="190694" cy="12440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9" name="Rectangle 8">
              <a:extLst>
                <a:ext uri="{FF2B5EF4-FFF2-40B4-BE49-F238E27FC236}">
                  <a16:creationId xmlns:a16="http://schemas.microsoft.com/office/drawing/2014/main" id="{BBC7B1EC-B32A-9DDC-8BE4-1A92FA508936}"/>
                </a:ext>
              </a:extLst>
            </p:cNvPr>
            <p:cNvSpPr/>
            <p:nvPr/>
          </p:nvSpPr>
          <p:spPr>
            <a:xfrm rot="176029">
              <a:off x="7977402" y="1372060"/>
              <a:ext cx="43906" cy="165025"/>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12" name="Freeform: Shape 11">
              <a:extLst>
                <a:ext uri="{FF2B5EF4-FFF2-40B4-BE49-F238E27FC236}">
                  <a16:creationId xmlns:a16="http://schemas.microsoft.com/office/drawing/2014/main" id="{87D4D245-577B-7B14-A841-B9F920CFCD8A}"/>
                </a:ext>
              </a:extLst>
            </p:cNvPr>
            <p:cNvSpPr/>
            <p:nvPr/>
          </p:nvSpPr>
          <p:spPr>
            <a:xfrm>
              <a:off x="7284197" y="1271829"/>
              <a:ext cx="607366" cy="744438"/>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13" name="Oval 735">
              <a:extLst>
                <a:ext uri="{FF2B5EF4-FFF2-40B4-BE49-F238E27FC236}">
                  <a16:creationId xmlns:a16="http://schemas.microsoft.com/office/drawing/2014/main" id="{25D034CD-434C-C6C9-A053-AD2B5962009E}"/>
                </a:ext>
              </a:extLst>
            </p:cNvPr>
            <p:cNvSpPr>
              <a:spLocks noChangeArrowheads="1"/>
            </p:cNvSpPr>
            <p:nvPr/>
          </p:nvSpPr>
          <p:spPr bwMode="auto">
            <a:xfrm rot="13144991">
              <a:off x="7514863" y="1569181"/>
              <a:ext cx="365883" cy="297041"/>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nvGrpSpPr>
          <p:cNvPr id="14" name="Group 10">
            <a:extLst>
              <a:ext uri="{FF2B5EF4-FFF2-40B4-BE49-F238E27FC236}">
                <a16:creationId xmlns:a16="http://schemas.microsoft.com/office/drawing/2014/main" id="{09BF8961-0BF4-8438-AC44-1F2E73D4C40E}"/>
              </a:ext>
            </a:extLst>
          </p:cNvPr>
          <p:cNvGrpSpPr>
            <a:grpSpLocks noChangeAspect="1"/>
          </p:cNvGrpSpPr>
          <p:nvPr/>
        </p:nvGrpSpPr>
        <p:grpSpPr bwMode="auto">
          <a:xfrm rot="-1160547">
            <a:off x="2588487" y="4300191"/>
            <a:ext cx="456667" cy="296320"/>
            <a:chOff x="6824644" y="1244017"/>
            <a:chExt cx="1196664" cy="778260"/>
          </a:xfrm>
        </p:grpSpPr>
        <p:sp>
          <p:nvSpPr>
            <p:cNvPr id="15" name="Rectangle: Top Corners Rounded 14">
              <a:extLst>
                <a:ext uri="{FF2B5EF4-FFF2-40B4-BE49-F238E27FC236}">
                  <a16:creationId xmlns:a16="http://schemas.microsoft.com/office/drawing/2014/main" id="{0FDA9055-9538-CA89-61C8-5668BCD0D93D}"/>
                </a:ext>
              </a:extLst>
            </p:cNvPr>
            <p:cNvSpPr/>
            <p:nvPr/>
          </p:nvSpPr>
          <p:spPr>
            <a:xfrm rot="14448026">
              <a:off x="7225316" y="1123875"/>
              <a:ext cx="47675" cy="849019"/>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16" name="Rectangle: Top Corners Rounded 15">
              <a:extLst>
                <a:ext uri="{FF2B5EF4-FFF2-40B4-BE49-F238E27FC236}">
                  <a16:creationId xmlns:a16="http://schemas.microsoft.com/office/drawing/2014/main" id="{683E4637-96BF-3AED-CE04-37D2AA058DCB}"/>
                </a:ext>
              </a:extLst>
            </p:cNvPr>
            <p:cNvSpPr>
              <a:spLocks noChangeAspect="1"/>
            </p:cNvSpPr>
            <p:nvPr/>
          </p:nvSpPr>
          <p:spPr>
            <a:xfrm rot="19049438">
              <a:off x="7238975" y="1730227"/>
              <a:ext cx="208554" cy="10634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17" name="Rectangle: Top Corners Rounded 16">
              <a:extLst>
                <a:ext uri="{FF2B5EF4-FFF2-40B4-BE49-F238E27FC236}">
                  <a16:creationId xmlns:a16="http://schemas.microsoft.com/office/drawing/2014/main" id="{CF28D356-2CD8-7F61-26B7-C389AFD836A7}"/>
                </a:ext>
              </a:extLst>
            </p:cNvPr>
            <p:cNvSpPr>
              <a:spLocks noChangeAspect="1"/>
            </p:cNvSpPr>
            <p:nvPr/>
          </p:nvSpPr>
          <p:spPr>
            <a:xfrm rot="17018969">
              <a:off x="7571353" y="1293650"/>
              <a:ext cx="209031" cy="10976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18" name="Rectangle: Top Corners Rounded 17">
              <a:extLst>
                <a:ext uri="{FF2B5EF4-FFF2-40B4-BE49-F238E27FC236}">
                  <a16:creationId xmlns:a16="http://schemas.microsoft.com/office/drawing/2014/main" id="{5FCABAFA-4E18-E489-B75D-9C5577037869}"/>
                </a:ext>
              </a:extLst>
            </p:cNvPr>
            <p:cNvSpPr/>
            <p:nvPr/>
          </p:nvSpPr>
          <p:spPr>
            <a:xfrm rot="5553275">
              <a:off x="7821544" y="1418097"/>
              <a:ext cx="223700" cy="73177"/>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19" name="Rectangle: Top Corners Rounded 18">
              <a:extLst>
                <a:ext uri="{FF2B5EF4-FFF2-40B4-BE49-F238E27FC236}">
                  <a16:creationId xmlns:a16="http://schemas.microsoft.com/office/drawing/2014/main" id="{CE40221D-4C87-3515-E0E1-69AC8ABEB23B}"/>
                </a:ext>
              </a:extLst>
            </p:cNvPr>
            <p:cNvSpPr/>
            <p:nvPr/>
          </p:nvSpPr>
          <p:spPr>
            <a:xfrm rot="5938638">
              <a:off x="7595102" y="1864730"/>
              <a:ext cx="190694" cy="12440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20" name="Rectangle 19">
              <a:extLst>
                <a:ext uri="{FF2B5EF4-FFF2-40B4-BE49-F238E27FC236}">
                  <a16:creationId xmlns:a16="http://schemas.microsoft.com/office/drawing/2014/main" id="{43BFDB69-660A-4F1C-4BA1-567DC1627AAF}"/>
                </a:ext>
              </a:extLst>
            </p:cNvPr>
            <p:cNvSpPr/>
            <p:nvPr/>
          </p:nvSpPr>
          <p:spPr>
            <a:xfrm rot="176029">
              <a:off x="7977402" y="1372060"/>
              <a:ext cx="43906" cy="165025"/>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21" name="Freeform: Shape 20">
              <a:extLst>
                <a:ext uri="{FF2B5EF4-FFF2-40B4-BE49-F238E27FC236}">
                  <a16:creationId xmlns:a16="http://schemas.microsoft.com/office/drawing/2014/main" id="{8E54045D-A013-9213-F46A-12B6CC5DC63C}"/>
                </a:ext>
              </a:extLst>
            </p:cNvPr>
            <p:cNvSpPr/>
            <p:nvPr/>
          </p:nvSpPr>
          <p:spPr>
            <a:xfrm>
              <a:off x="7284197" y="1271829"/>
              <a:ext cx="607366" cy="744438"/>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22" name="Oval 735">
              <a:extLst>
                <a:ext uri="{FF2B5EF4-FFF2-40B4-BE49-F238E27FC236}">
                  <a16:creationId xmlns:a16="http://schemas.microsoft.com/office/drawing/2014/main" id="{476E76DB-77F3-A894-260C-5E53A06B9795}"/>
                </a:ext>
              </a:extLst>
            </p:cNvPr>
            <p:cNvSpPr>
              <a:spLocks noChangeArrowheads="1"/>
            </p:cNvSpPr>
            <p:nvPr/>
          </p:nvSpPr>
          <p:spPr bwMode="auto">
            <a:xfrm rot="13144991">
              <a:off x="7514863" y="1569181"/>
              <a:ext cx="365883" cy="297041"/>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nvGrpSpPr>
          <p:cNvPr id="23" name="Group 10">
            <a:extLst>
              <a:ext uri="{FF2B5EF4-FFF2-40B4-BE49-F238E27FC236}">
                <a16:creationId xmlns:a16="http://schemas.microsoft.com/office/drawing/2014/main" id="{97FB8CF1-11B7-1A23-7117-A29F6EBFB2B9}"/>
              </a:ext>
            </a:extLst>
          </p:cNvPr>
          <p:cNvGrpSpPr>
            <a:grpSpLocks noChangeAspect="1"/>
          </p:cNvGrpSpPr>
          <p:nvPr/>
        </p:nvGrpSpPr>
        <p:grpSpPr bwMode="auto">
          <a:xfrm rot="-1160547">
            <a:off x="3950788" y="2250805"/>
            <a:ext cx="456667" cy="296320"/>
            <a:chOff x="6824644" y="1244017"/>
            <a:chExt cx="1196664" cy="778260"/>
          </a:xfrm>
        </p:grpSpPr>
        <p:sp>
          <p:nvSpPr>
            <p:cNvPr id="24" name="Rectangle: Top Corners Rounded 23">
              <a:extLst>
                <a:ext uri="{FF2B5EF4-FFF2-40B4-BE49-F238E27FC236}">
                  <a16:creationId xmlns:a16="http://schemas.microsoft.com/office/drawing/2014/main" id="{7F1EFFCD-8695-B086-4409-55D3168827A2}"/>
                </a:ext>
              </a:extLst>
            </p:cNvPr>
            <p:cNvSpPr/>
            <p:nvPr/>
          </p:nvSpPr>
          <p:spPr>
            <a:xfrm rot="14448026">
              <a:off x="7225316" y="1123875"/>
              <a:ext cx="47675" cy="849019"/>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26" name="Rectangle: Top Corners Rounded 25">
              <a:extLst>
                <a:ext uri="{FF2B5EF4-FFF2-40B4-BE49-F238E27FC236}">
                  <a16:creationId xmlns:a16="http://schemas.microsoft.com/office/drawing/2014/main" id="{2C4EB573-6C6E-F4EA-5FFF-70C1EDA1B550}"/>
                </a:ext>
              </a:extLst>
            </p:cNvPr>
            <p:cNvSpPr>
              <a:spLocks noChangeAspect="1"/>
            </p:cNvSpPr>
            <p:nvPr/>
          </p:nvSpPr>
          <p:spPr>
            <a:xfrm rot="19049438">
              <a:off x="7238975" y="1730227"/>
              <a:ext cx="208554" cy="10634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27" name="Rectangle: Top Corners Rounded 26">
              <a:extLst>
                <a:ext uri="{FF2B5EF4-FFF2-40B4-BE49-F238E27FC236}">
                  <a16:creationId xmlns:a16="http://schemas.microsoft.com/office/drawing/2014/main" id="{4A8EEB25-9966-2D58-1F42-7F177453B59A}"/>
                </a:ext>
              </a:extLst>
            </p:cNvPr>
            <p:cNvSpPr>
              <a:spLocks noChangeAspect="1"/>
            </p:cNvSpPr>
            <p:nvPr/>
          </p:nvSpPr>
          <p:spPr>
            <a:xfrm rot="17018969">
              <a:off x="7571353" y="1293650"/>
              <a:ext cx="209031" cy="10976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28" name="Rectangle: Top Corners Rounded 27">
              <a:extLst>
                <a:ext uri="{FF2B5EF4-FFF2-40B4-BE49-F238E27FC236}">
                  <a16:creationId xmlns:a16="http://schemas.microsoft.com/office/drawing/2014/main" id="{1FBBAC48-3FF0-E755-7A00-472497E4D123}"/>
                </a:ext>
              </a:extLst>
            </p:cNvPr>
            <p:cNvSpPr/>
            <p:nvPr/>
          </p:nvSpPr>
          <p:spPr>
            <a:xfrm rot="5553275">
              <a:off x="7821544" y="1418097"/>
              <a:ext cx="223700" cy="73177"/>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29" name="Rectangle: Top Corners Rounded 28">
              <a:extLst>
                <a:ext uri="{FF2B5EF4-FFF2-40B4-BE49-F238E27FC236}">
                  <a16:creationId xmlns:a16="http://schemas.microsoft.com/office/drawing/2014/main" id="{983A3360-A713-62B8-FCD8-4C821CA6C2C9}"/>
                </a:ext>
              </a:extLst>
            </p:cNvPr>
            <p:cNvSpPr/>
            <p:nvPr/>
          </p:nvSpPr>
          <p:spPr>
            <a:xfrm rot="5938638">
              <a:off x="7595102" y="1864730"/>
              <a:ext cx="190694" cy="12440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5" name="Rectangle 34">
              <a:extLst>
                <a:ext uri="{FF2B5EF4-FFF2-40B4-BE49-F238E27FC236}">
                  <a16:creationId xmlns:a16="http://schemas.microsoft.com/office/drawing/2014/main" id="{3B0504ED-9218-CF7D-A546-1BC945217FFB}"/>
                </a:ext>
              </a:extLst>
            </p:cNvPr>
            <p:cNvSpPr/>
            <p:nvPr/>
          </p:nvSpPr>
          <p:spPr>
            <a:xfrm rot="176029">
              <a:off x="7977402" y="1372060"/>
              <a:ext cx="43906" cy="165025"/>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36" name="Freeform: Shape 35">
              <a:extLst>
                <a:ext uri="{FF2B5EF4-FFF2-40B4-BE49-F238E27FC236}">
                  <a16:creationId xmlns:a16="http://schemas.microsoft.com/office/drawing/2014/main" id="{97BBC298-E30F-494A-6BF6-EF9DEB4710C6}"/>
                </a:ext>
              </a:extLst>
            </p:cNvPr>
            <p:cNvSpPr/>
            <p:nvPr/>
          </p:nvSpPr>
          <p:spPr>
            <a:xfrm>
              <a:off x="7284197" y="1271829"/>
              <a:ext cx="607366" cy="744438"/>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37" name="Oval 735">
              <a:extLst>
                <a:ext uri="{FF2B5EF4-FFF2-40B4-BE49-F238E27FC236}">
                  <a16:creationId xmlns:a16="http://schemas.microsoft.com/office/drawing/2014/main" id="{7F2FC0A2-86D7-22A1-1613-03B28E3E31D0}"/>
                </a:ext>
              </a:extLst>
            </p:cNvPr>
            <p:cNvSpPr>
              <a:spLocks noChangeArrowheads="1"/>
            </p:cNvSpPr>
            <p:nvPr/>
          </p:nvSpPr>
          <p:spPr bwMode="auto">
            <a:xfrm rot="13144991">
              <a:off x="7514863" y="1569181"/>
              <a:ext cx="365883" cy="297041"/>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nvGrpSpPr>
          <p:cNvPr id="38" name="Group 10">
            <a:extLst>
              <a:ext uri="{FF2B5EF4-FFF2-40B4-BE49-F238E27FC236}">
                <a16:creationId xmlns:a16="http://schemas.microsoft.com/office/drawing/2014/main" id="{79AAEF0F-4A13-8F2D-CAB4-E3B6072087F5}"/>
              </a:ext>
            </a:extLst>
          </p:cNvPr>
          <p:cNvGrpSpPr>
            <a:grpSpLocks noChangeAspect="1"/>
          </p:cNvGrpSpPr>
          <p:nvPr/>
        </p:nvGrpSpPr>
        <p:grpSpPr bwMode="auto">
          <a:xfrm rot="-1160547">
            <a:off x="4603412" y="3832867"/>
            <a:ext cx="456667" cy="296320"/>
            <a:chOff x="6824644" y="1244017"/>
            <a:chExt cx="1196664" cy="778260"/>
          </a:xfrm>
        </p:grpSpPr>
        <p:sp>
          <p:nvSpPr>
            <p:cNvPr id="39" name="Rectangle: Top Corners Rounded 38">
              <a:extLst>
                <a:ext uri="{FF2B5EF4-FFF2-40B4-BE49-F238E27FC236}">
                  <a16:creationId xmlns:a16="http://schemas.microsoft.com/office/drawing/2014/main" id="{D3425C20-5401-69B5-614B-2AE09911B66C}"/>
                </a:ext>
              </a:extLst>
            </p:cNvPr>
            <p:cNvSpPr/>
            <p:nvPr/>
          </p:nvSpPr>
          <p:spPr>
            <a:xfrm rot="14448026">
              <a:off x="7225316" y="1123875"/>
              <a:ext cx="47675" cy="849019"/>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40" name="Rectangle: Top Corners Rounded 39">
              <a:extLst>
                <a:ext uri="{FF2B5EF4-FFF2-40B4-BE49-F238E27FC236}">
                  <a16:creationId xmlns:a16="http://schemas.microsoft.com/office/drawing/2014/main" id="{9F43EBC0-077B-AAC4-1721-75BA52BEBD5A}"/>
                </a:ext>
              </a:extLst>
            </p:cNvPr>
            <p:cNvSpPr>
              <a:spLocks noChangeAspect="1"/>
            </p:cNvSpPr>
            <p:nvPr/>
          </p:nvSpPr>
          <p:spPr>
            <a:xfrm rot="19049438">
              <a:off x="7238975" y="1730227"/>
              <a:ext cx="208554" cy="10634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41" name="Rectangle: Top Corners Rounded 40">
              <a:extLst>
                <a:ext uri="{FF2B5EF4-FFF2-40B4-BE49-F238E27FC236}">
                  <a16:creationId xmlns:a16="http://schemas.microsoft.com/office/drawing/2014/main" id="{3375EC3F-6F35-A545-4FF3-9C51927F7616}"/>
                </a:ext>
              </a:extLst>
            </p:cNvPr>
            <p:cNvSpPr>
              <a:spLocks noChangeAspect="1"/>
            </p:cNvSpPr>
            <p:nvPr/>
          </p:nvSpPr>
          <p:spPr>
            <a:xfrm rot="17018969">
              <a:off x="7571353" y="1293650"/>
              <a:ext cx="209031" cy="10976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42" name="Rectangle: Top Corners Rounded 41">
              <a:extLst>
                <a:ext uri="{FF2B5EF4-FFF2-40B4-BE49-F238E27FC236}">
                  <a16:creationId xmlns:a16="http://schemas.microsoft.com/office/drawing/2014/main" id="{C88C570C-3CD5-EE42-4F43-DA7F6F70928E}"/>
                </a:ext>
              </a:extLst>
            </p:cNvPr>
            <p:cNvSpPr/>
            <p:nvPr/>
          </p:nvSpPr>
          <p:spPr>
            <a:xfrm rot="5553275">
              <a:off x="7821544" y="1418097"/>
              <a:ext cx="223700" cy="73177"/>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43" name="Rectangle: Top Corners Rounded 42">
              <a:extLst>
                <a:ext uri="{FF2B5EF4-FFF2-40B4-BE49-F238E27FC236}">
                  <a16:creationId xmlns:a16="http://schemas.microsoft.com/office/drawing/2014/main" id="{DC0CB367-FAA2-E4D9-5410-69D305C29ABA}"/>
                </a:ext>
              </a:extLst>
            </p:cNvPr>
            <p:cNvSpPr/>
            <p:nvPr/>
          </p:nvSpPr>
          <p:spPr>
            <a:xfrm rot="5938638">
              <a:off x="7595102" y="1864730"/>
              <a:ext cx="190694" cy="12440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44" name="Rectangle 43">
              <a:extLst>
                <a:ext uri="{FF2B5EF4-FFF2-40B4-BE49-F238E27FC236}">
                  <a16:creationId xmlns:a16="http://schemas.microsoft.com/office/drawing/2014/main" id="{BC0CF4C2-7ED5-3B2B-620C-6FCAA89A17C6}"/>
                </a:ext>
              </a:extLst>
            </p:cNvPr>
            <p:cNvSpPr/>
            <p:nvPr/>
          </p:nvSpPr>
          <p:spPr>
            <a:xfrm rot="176029">
              <a:off x="7977402" y="1372060"/>
              <a:ext cx="43906" cy="165025"/>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45" name="Freeform: Shape 44">
              <a:extLst>
                <a:ext uri="{FF2B5EF4-FFF2-40B4-BE49-F238E27FC236}">
                  <a16:creationId xmlns:a16="http://schemas.microsoft.com/office/drawing/2014/main" id="{503BDFC3-3A0F-773A-0F07-FBD1E5DB6F1F}"/>
                </a:ext>
              </a:extLst>
            </p:cNvPr>
            <p:cNvSpPr/>
            <p:nvPr/>
          </p:nvSpPr>
          <p:spPr>
            <a:xfrm>
              <a:off x="7284197" y="1271829"/>
              <a:ext cx="607366" cy="744438"/>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46" name="Oval 735">
              <a:extLst>
                <a:ext uri="{FF2B5EF4-FFF2-40B4-BE49-F238E27FC236}">
                  <a16:creationId xmlns:a16="http://schemas.microsoft.com/office/drawing/2014/main" id="{E9031ED3-C13A-4772-5FE2-D6FF784D39B7}"/>
                </a:ext>
              </a:extLst>
            </p:cNvPr>
            <p:cNvSpPr>
              <a:spLocks noChangeArrowheads="1"/>
            </p:cNvSpPr>
            <p:nvPr/>
          </p:nvSpPr>
          <p:spPr bwMode="auto">
            <a:xfrm rot="13144991">
              <a:off x="7514863" y="1569181"/>
              <a:ext cx="365883" cy="297041"/>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nvGrpSpPr>
          <p:cNvPr id="47" name="Group 10">
            <a:extLst>
              <a:ext uri="{FF2B5EF4-FFF2-40B4-BE49-F238E27FC236}">
                <a16:creationId xmlns:a16="http://schemas.microsoft.com/office/drawing/2014/main" id="{1A154101-46E8-3501-29E3-81049629BAA4}"/>
              </a:ext>
            </a:extLst>
          </p:cNvPr>
          <p:cNvGrpSpPr>
            <a:grpSpLocks noChangeAspect="1"/>
          </p:cNvGrpSpPr>
          <p:nvPr/>
        </p:nvGrpSpPr>
        <p:grpSpPr bwMode="auto">
          <a:xfrm rot="-1160547">
            <a:off x="5923693" y="2765447"/>
            <a:ext cx="456667" cy="296320"/>
            <a:chOff x="6824644" y="1244017"/>
            <a:chExt cx="1196664" cy="778260"/>
          </a:xfrm>
        </p:grpSpPr>
        <p:sp>
          <p:nvSpPr>
            <p:cNvPr id="48" name="Rectangle: Top Corners Rounded 47">
              <a:extLst>
                <a:ext uri="{FF2B5EF4-FFF2-40B4-BE49-F238E27FC236}">
                  <a16:creationId xmlns:a16="http://schemas.microsoft.com/office/drawing/2014/main" id="{4B022566-3777-85BE-675F-1A6F3CB29AA1}"/>
                </a:ext>
              </a:extLst>
            </p:cNvPr>
            <p:cNvSpPr/>
            <p:nvPr/>
          </p:nvSpPr>
          <p:spPr>
            <a:xfrm rot="14448026">
              <a:off x="7225316" y="1123875"/>
              <a:ext cx="47675" cy="849019"/>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49" name="Rectangle: Top Corners Rounded 48">
              <a:extLst>
                <a:ext uri="{FF2B5EF4-FFF2-40B4-BE49-F238E27FC236}">
                  <a16:creationId xmlns:a16="http://schemas.microsoft.com/office/drawing/2014/main" id="{BEAB06F3-6674-E6F0-65E3-886EABD5EB76}"/>
                </a:ext>
              </a:extLst>
            </p:cNvPr>
            <p:cNvSpPr>
              <a:spLocks noChangeAspect="1"/>
            </p:cNvSpPr>
            <p:nvPr/>
          </p:nvSpPr>
          <p:spPr>
            <a:xfrm rot="19049438">
              <a:off x="7238975" y="1730227"/>
              <a:ext cx="208554" cy="10634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50" name="Rectangle: Top Corners Rounded 49">
              <a:extLst>
                <a:ext uri="{FF2B5EF4-FFF2-40B4-BE49-F238E27FC236}">
                  <a16:creationId xmlns:a16="http://schemas.microsoft.com/office/drawing/2014/main" id="{325434C7-EB47-0A60-0CAE-BA60E9CFCEFA}"/>
                </a:ext>
              </a:extLst>
            </p:cNvPr>
            <p:cNvSpPr>
              <a:spLocks noChangeAspect="1"/>
            </p:cNvSpPr>
            <p:nvPr/>
          </p:nvSpPr>
          <p:spPr>
            <a:xfrm rot="17018969">
              <a:off x="7571353" y="1293650"/>
              <a:ext cx="209031" cy="10976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51" name="Rectangle: Top Corners Rounded 50">
              <a:extLst>
                <a:ext uri="{FF2B5EF4-FFF2-40B4-BE49-F238E27FC236}">
                  <a16:creationId xmlns:a16="http://schemas.microsoft.com/office/drawing/2014/main" id="{DE1F55E3-1AC7-A80F-E3EC-8D04C2D4BEBF}"/>
                </a:ext>
              </a:extLst>
            </p:cNvPr>
            <p:cNvSpPr/>
            <p:nvPr/>
          </p:nvSpPr>
          <p:spPr>
            <a:xfrm rot="5553275">
              <a:off x="7821544" y="1418097"/>
              <a:ext cx="223700" cy="73177"/>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52" name="Rectangle: Top Corners Rounded 51">
              <a:extLst>
                <a:ext uri="{FF2B5EF4-FFF2-40B4-BE49-F238E27FC236}">
                  <a16:creationId xmlns:a16="http://schemas.microsoft.com/office/drawing/2014/main" id="{BB432554-AB9B-8A86-3F42-5DD0293A2998}"/>
                </a:ext>
              </a:extLst>
            </p:cNvPr>
            <p:cNvSpPr/>
            <p:nvPr/>
          </p:nvSpPr>
          <p:spPr>
            <a:xfrm rot="5938638">
              <a:off x="7595102" y="1864730"/>
              <a:ext cx="190694" cy="12440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53" name="Rectangle 52">
              <a:extLst>
                <a:ext uri="{FF2B5EF4-FFF2-40B4-BE49-F238E27FC236}">
                  <a16:creationId xmlns:a16="http://schemas.microsoft.com/office/drawing/2014/main" id="{481F4EBC-ED89-0183-BA76-D6111D64AE64}"/>
                </a:ext>
              </a:extLst>
            </p:cNvPr>
            <p:cNvSpPr/>
            <p:nvPr/>
          </p:nvSpPr>
          <p:spPr>
            <a:xfrm rot="176029">
              <a:off x="7977402" y="1372060"/>
              <a:ext cx="43906" cy="165025"/>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54" name="Freeform: Shape 53">
              <a:extLst>
                <a:ext uri="{FF2B5EF4-FFF2-40B4-BE49-F238E27FC236}">
                  <a16:creationId xmlns:a16="http://schemas.microsoft.com/office/drawing/2014/main" id="{58D3BDF3-1B6A-0198-4BB9-948293415662}"/>
                </a:ext>
              </a:extLst>
            </p:cNvPr>
            <p:cNvSpPr/>
            <p:nvPr/>
          </p:nvSpPr>
          <p:spPr>
            <a:xfrm>
              <a:off x="7284197" y="1271829"/>
              <a:ext cx="607366" cy="744438"/>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55" name="Oval 735">
              <a:extLst>
                <a:ext uri="{FF2B5EF4-FFF2-40B4-BE49-F238E27FC236}">
                  <a16:creationId xmlns:a16="http://schemas.microsoft.com/office/drawing/2014/main" id="{541733FC-3D2C-ECDE-BA9E-F633E90B12AA}"/>
                </a:ext>
              </a:extLst>
            </p:cNvPr>
            <p:cNvSpPr>
              <a:spLocks noChangeArrowheads="1"/>
            </p:cNvSpPr>
            <p:nvPr/>
          </p:nvSpPr>
          <p:spPr bwMode="auto">
            <a:xfrm rot="13144991">
              <a:off x="7514863" y="1569181"/>
              <a:ext cx="365883" cy="297041"/>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nvGrpSpPr>
          <p:cNvPr id="56" name="Group 10">
            <a:extLst>
              <a:ext uri="{FF2B5EF4-FFF2-40B4-BE49-F238E27FC236}">
                <a16:creationId xmlns:a16="http://schemas.microsoft.com/office/drawing/2014/main" id="{6404128D-FB7E-1494-9FD9-59A2721C0B9A}"/>
              </a:ext>
            </a:extLst>
          </p:cNvPr>
          <p:cNvGrpSpPr>
            <a:grpSpLocks noChangeAspect="1"/>
          </p:cNvGrpSpPr>
          <p:nvPr/>
        </p:nvGrpSpPr>
        <p:grpSpPr bwMode="auto">
          <a:xfrm rot="-1160547">
            <a:off x="7163067" y="3364157"/>
            <a:ext cx="456667" cy="296320"/>
            <a:chOff x="6824644" y="1244017"/>
            <a:chExt cx="1196664" cy="778260"/>
          </a:xfrm>
        </p:grpSpPr>
        <p:sp>
          <p:nvSpPr>
            <p:cNvPr id="57" name="Rectangle: Top Corners Rounded 56">
              <a:extLst>
                <a:ext uri="{FF2B5EF4-FFF2-40B4-BE49-F238E27FC236}">
                  <a16:creationId xmlns:a16="http://schemas.microsoft.com/office/drawing/2014/main" id="{3FCE25C7-32F9-464E-1946-80E963582E19}"/>
                </a:ext>
              </a:extLst>
            </p:cNvPr>
            <p:cNvSpPr/>
            <p:nvPr/>
          </p:nvSpPr>
          <p:spPr>
            <a:xfrm rot="14448026">
              <a:off x="7225316" y="1123875"/>
              <a:ext cx="47675" cy="849019"/>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58" name="Rectangle: Top Corners Rounded 57">
              <a:extLst>
                <a:ext uri="{FF2B5EF4-FFF2-40B4-BE49-F238E27FC236}">
                  <a16:creationId xmlns:a16="http://schemas.microsoft.com/office/drawing/2014/main" id="{85A37A44-69DD-1A16-AD71-37BC75276600}"/>
                </a:ext>
              </a:extLst>
            </p:cNvPr>
            <p:cNvSpPr>
              <a:spLocks noChangeAspect="1"/>
            </p:cNvSpPr>
            <p:nvPr/>
          </p:nvSpPr>
          <p:spPr>
            <a:xfrm rot="19049438">
              <a:off x="7238975" y="1730227"/>
              <a:ext cx="208554" cy="10634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59" name="Rectangle: Top Corners Rounded 58">
              <a:extLst>
                <a:ext uri="{FF2B5EF4-FFF2-40B4-BE49-F238E27FC236}">
                  <a16:creationId xmlns:a16="http://schemas.microsoft.com/office/drawing/2014/main" id="{370732E7-1A7F-1629-8D88-9F21FB0030C4}"/>
                </a:ext>
              </a:extLst>
            </p:cNvPr>
            <p:cNvSpPr>
              <a:spLocks noChangeAspect="1"/>
            </p:cNvSpPr>
            <p:nvPr/>
          </p:nvSpPr>
          <p:spPr>
            <a:xfrm rot="17018969">
              <a:off x="7571353" y="1293650"/>
              <a:ext cx="209031" cy="10976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60" name="Rectangle: Top Corners Rounded 59">
              <a:extLst>
                <a:ext uri="{FF2B5EF4-FFF2-40B4-BE49-F238E27FC236}">
                  <a16:creationId xmlns:a16="http://schemas.microsoft.com/office/drawing/2014/main" id="{D07E59AD-2E8B-E201-C178-F3E471CA23DA}"/>
                </a:ext>
              </a:extLst>
            </p:cNvPr>
            <p:cNvSpPr/>
            <p:nvPr/>
          </p:nvSpPr>
          <p:spPr>
            <a:xfrm rot="5553275">
              <a:off x="7821544" y="1418097"/>
              <a:ext cx="223700" cy="73177"/>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61" name="Rectangle: Top Corners Rounded 60">
              <a:extLst>
                <a:ext uri="{FF2B5EF4-FFF2-40B4-BE49-F238E27FC236}">
                  <a16:creationId xmlns:a16="http://schemas.microsoft.com/office/drawing/2014/main" id="{22F7D364-9038-E6D5-98A1-95888FC6629E}"/>
                </a:ext>
              </a:extLst>
            </p:cNvPr>
            <p:cNvSpPr/>
            <p:nvPr/>
          </p:nvSpPr>
          <p:spPr>
            <a:xfrm rot="5938638">
              <a:off x="7595102" y="1864730"/>
              <a:ext cx="190694" cy="12440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62" name="Rectangle 61">
              <a:extLst>
                <a:ext uri="{FF2B5EF4-FFF2-40B4-BE49-F238E27FC236}">
                  <a16:creationId xmlns:a16="http://schemas.microsoft.com/office/drawing/2014/main" id="{C7415D7A-4DD7-665E-DAB0-52BFF5D96995}"/>
                </a:ext>
              </a:extLst>
            </p:cNvPr>
            <p:cNvSpPr/>
            <p:nvPr/>
          </p:nvSpPr>
          <p:spPr>
            <a:xfrm rot="176029">
              <a:off x="7977402" y="1372060"/>
              <a:ext cx="43906" cy="165025"/>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63" name="Freeform: Shape 62">
              <a:extLst>
                <a:ext uri="{FF2B5EF4-FFF2-40B4-BE49-F238E27FC236}">
                  <a16:creationId xmlns:a16="http://schemas.microsoft.com/office/drawing/2014/main" id="{4B6E40B4-4FB4-6B12-1D2B-FA0E2E1DF89B}"/>
                </a:ext>
              </a:extLst>
            </p:cNvPr>
            <p:cNvSpPr/>
            <p:nvPr/>
          </p:nvSpPr>
          <p:spPr>
            <a:xfrm>
              <a:off x="7284197" y="1271829"/>
              <a:ext cx="607366" cy="744438"/>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64" name="Oval 735">
              <a:extLst>
                <a:ext uri="{FF2B5EF4-FFF2-40B4-BE49-F238E27FC236}">
                  <a16:creationId xmlns:a16="http://schemas.microsoft.com/office/drawing/2014/main" id="{D3145DD9-7B28-8FB2-A711-879670735864}"/>
                </a:ext>
              </a:extLst>
            </p:cNvPr>
            <p:cNvSpPr>
              <a:spLocks noChangeArrowheads="1"/>
            </p:cNvSpPr>
            <p:nvPr/>
          </p:nvSpPr>
          <p:spPr bwMode="auto">
            <a:xfrm rot="13144991">
              <a:off x="7514863" y="1569181"/>
              <a:ext cx="365883" cy="297041"/>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spTree>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Rectangle 2">
            <a:extLst>
              <a:ext uri="{FF2B5EF4-FFF2-40B4-BE49-F238E27FC236}">
                <a16:creationId xmlns:a16="http://schemas.microsoft.com/office/drawing/2014/main" id="{BD0E3088-DA31-4C10-A0BE-2D5C97992516}"/>
              </a:ext>
            </a:extLst>
          </p:cNvPr>
          <p:cNvSpPr>
            <a:spLocks noChangeArrowheads="1"/>
          </p:cNvSpPr>
          <p:nvPr/>
        </p:nvSpPr>
        <p:spPr bwMode="auto">
          <a:xfrm>
            <a:off x="1524000" y="0"/>
            <a:ext cx="9144000" cy="6858000"/>
          </a:xfrm>
          <a:prstGeom prst="rect">
            <a:avLst/>
          </a:prstGeom>
          <a:solidFill>
            <a:srgbClr val="C7AD4D"/>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91139" name="Rectangle 5">
            <a:extLst>
              <a:ext uri="{FF2B5EF4-FFF2-40B4-BE49-F238E27FC236}">
                <a16:creationId xmlns:a16="http://schemas.microsoft.com/office/drawing/2014/main" id="{C967409F-2212-4B15-895F-656EBD01E30B}"/>
              </a:ext>
            </a:extLst>
          </p:cNvPr>
          <p:cNvSpPr>
            <a:spLocks noChangeArrowheads="1"/>
          </p:cNvSpPr>
          <p:nvPr/>
        </p:nvSpPr>
        <p:spPr bwMode="auto">
          <a:xfrm rot="5400000">
            <a:off x="5561013" y="-1368424"/>
            <a:ext cx="1069975" cy="9144000"/>
          </a:xfrm>
          <a:prstGeom prst="rect">
            <a:avLst/>
          </a:prstGeom>
          <a:solidFill>
            <a:srgbClr val="663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900" b="1">
                <a:solidFill>
                  <a:srgbClr val="FFFF00"/>
                </a:solidFill>
                <a:ea typeface="ＭＳ Ｐゴシック" panose="020B0600070205080204" pitchFamily="34" charset="-128"/>
                <a:cs typeface="Calibri" panose="020F0502020204030204" pitchFamily="34" charset="0"/>
              </a:rPr>
              <a:t>           </a:t>
            </a:r>
          </a:p>
        </p:txBody>
      </p:sp>
      <p:pic>
        <p:nvPicPr>
          <p:cNvPr id="91140" name="Picture 13">
            <a:extLst>
              <a:ext uri="{FF2B5EF4-FFF2-40B4-BE49-F238E27FC236}">
                <a16:creationId xmlns:a16="http://schemas.microsoft.com/office/drawing/2014/main" id="{FF2FCBD3-A6FF-4372-9860-20C247FDA9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32926" y="2813050"/>
            <a:ext cx="1273175"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141" name="Picture 71">
            <a:extLst>
              <a:ext uri="{FF2B5EF4-FFF2-40B4-BE49-F238E27FC236}">
                <a16:creationId xmlns:a16="http://schemas.microsoft.com/office/drawing/2014/main" id="{6366893B-4A8E-469A-9571-62CC8B1C1D8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875713" y="2990850"/>
            <a:ext cx="5191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Pie 60">
            <a:extLst>
              <a:ext uri="{FF2B5EF4-FFF2-40B4-BE49-F238E27FC236}">
                <a16:creationId xmlns:a16="http://schemas.microsoft.com/office/drawing/2014/main" id="{7EA6BAA8-AC64-4BE9-A44D-492F9804C28A}"/>
              </a:ext>
            </a:extLst>
          </p:cNvPr>
          <p:cNvSpPr/>
          <p:nvPr/>
        </p:nvSpPr>
        <p:spPr>
          <a:xfrm rot="7762863">
            <a:off x="6142068" y="2555070"/>
            <a:ext cx="792000" cy="738000"/>
          </a:xfrm>
          <a:prstGeom prst="pie">
            <a:avLst>
              <a:gd name="adj1" fmla="val 19171025"/>
              <a:gd name="adj2" fmla="val 8453360"/>
            </a:avLst>
          </a:prstGeom>
          <a:solidFill>
            <a:srgbClr val="FF0000">
              <a:alpha val="27843"/>
            </a:srgbClr>
          </a:solidFill>
          <a:ln w="3175" cap="flat" cmpd="sng" algn="ctr">
            <a:solidFill>
              <a:srgbClr val="000000"/>
            </a:solidFill>
            <a:prstDash val="solid"/>
          </a:ln>
          <a:effectLst/>
        </p:spPr>
        <p:txBody>
          <a:bodyPr anchor="ctr"/>
          <a:lstStyle/>
          <a:p>
            <a:pPr algn="ctr" defTabSz="685800">
              <a:defRPr/>
            </a:pPr>
            <a:endParaRPr lang="en-GB" sz="1350" kern="0">
              <a:solidFill>
                <a:srgbClr val="000000"/>
              </a:solidFill>
              <a:latin typeface="Calibri"/>
              <a:ea typeface="ＭＳ Ｐゴシック" panose="020B0600070205080204" pitchFamily="34" charset="-128"/>
              <a:cs typeface="Calibri"/>
              <a:sym typeface="Calibri"/>
            </a:endParaRPr>
          </a:p>
        </p:txBody>
      </p:sp>
      <p:sp>
        <p:nvSpPr>
          <p:cNvPr id="27" name="Pie 60">
            <a:extLst>
              <a:ext uri="{FF2B5EF4-FFF2-40B4-BE49-F238E27FC236}">
                <a16:creationId xmlns:a16="http://schemas.microsoft.com/office/drawing/2014/main" id="{7FB7F457-E23C-4C1A-8F65-99F19AA53FEC}"/>
              </a:ext>
            </a:extLst>
          </p:cNvPr>
          <p:cNvSpPr/>
          <p:nvPr/>
        </p:nvSpPr>
        <p:spPr>
          <a:xfrm rot="7762863">
            <a:off x="7707234" y="3211218"/>
            <a:ext cx="792000" cy="737697"/>
          </a:xfrm>
          <a:prstGeom prst="pie">
            <a:avLst>
              <a:gd name="adj1" fmla="val 19186519"/>
              <a:gd name="adj2" fmla="val 8412170"/>
            </a:avLst>
          </a:prstGeom>
          <a:solidFill>
            <a:srgbClr val="FF0000">
              <a:alpha val="27843"/>
            </a:srgbClr>
          </a:solidFill>
          <a:ln w="3175" cap="flat" cmpd="sng" algn="ctr">
            <a:solidFill>
              <a:srgbClr val="000000"/>
            </a:solidFill>
            <a:prstDash val="solid"/>
          </a:ln>
          <a:effectLst/>
        </p:spPr>
        <p:txBody>
          <a:bodyPr anchor="ctr"/>
          <a:lstStyle/>
          <a:p>
            <a:pPr algn="ctr" defTabSz="685800">
              <a:defRPr/>
            </a:pPr>
            <a:endParaRPr lang="en-GB" sz="1350" kern="0">
              <a:solidFill>
                <a:srgbClr val="000000"/>
              </a:solidFill>
              <a:latin typeface="Calibri"/>
              <a:ea typeface="ＭＳ Ｐゴシック" panose="020B0600070205080204" pitchFamily="34" charset="-128"/>
              <a:cs typeface="Calibri"/>
              <a:sym typeface="Calibri"/>
            </a:endParaRPr>
          </a:p>
        </p:txBody>
      </p:sp>
      <p:sp>
        <p:nvSpPr>
          <p:cNvPr id="29" name="Pie 54">
            <a:extLst>
              <a:ext uri="{FF2B5EF4-FFF2-40B4-BE49-F238E27FC236}">
                <a16:creationId xmlns:a16="http://schemas.microsoft.com/office/drawing/2014/main" id="{4CBFB4BA-6CD3-456B-BA8B-F060456AAF93}"/>
              </a:ext>
            </a:extLst>
          </p:cNvPr>
          <p:cNvSpPr/>
          <p:nvPr/>
        </p:nvSpPr>
        <p:spPr>
          <a:xfrm rot="5795461">
            <a:off x="1796964" y="550264"/>
            <a:ext cx="3611562" cy="3963988"/>
          </a:xfrm>
          <a:prstGeom prst="pie">
            <a:avLst>
              <a:gd name="adj1" fmla="val 16285190"/>
              <a:gd name="adj2" fmla="val 10648572"/>
            </a:avLst>
          </a:prstGeom>
          <a:solidFill>
            <a:schemeClr val="accent3">
              <a:lumMod val="20000"/>
              <a:lumOff val="80000"/>
              <a:alpha val="30196"/>
            </a:schemeClr>
          </a:solidFill>
          <a:ln w="3175" cap="flat" cmpd="sng" algn="ctr">
            <a:solidFill>
              <a:srgbClr val="000000"/>
            </a:solidFill>
            <a:prstDash val="solid"/>
          </a:ln>
          <a:effectLst/>
        </p:spPr>
        <p:txBody>
          <a:bodyPr anchor="ctr"/>
          <a:lstStyle/>
          <a:p>
            <a:pPr algn="ctr" defTabSz="685800">
              <a:defRPr/>
            </a:pPr>
            <a:endParaRPr lang="en-GB" sz="1350" kern="0">
              <a:solidFill>
                <a:srgbClr val="000000"/>
              </a:solidFill>
              <a:latin typeface="Calibri"/>
              <a:ea typeface="ＭＳ Ｐゴシック" panose="020B0600070205080204" pitchFamily="34" charset="-128"/>
              <a:cs typeface="Calibri"/>
              <a:sym typeface="Calibri"/>
            </a:endParaRPr>
          </a:p>
        </p:txBody>
      </p:sp>
      <p:sp>
        <p:nvSpPr>
          <p:cNvPr id="2" name="TextBox 1">
            <a:extLst>
              <a:ext uri="{FF2B5EF4-FFF2-40B4-BE49-F238E27FC236}">
                <a16:creationId xmlns:a16="http://schemas.microsoft.com/office/drawing/2014/main" id="{D0D4B1F1-510A-40EC-88ED-3B957176E77D}"/>
              </a:ext>
            </a:extLst>
          </p:cNvPr>
          <p:cNvSpPr txBox="1">
            <a:spLocks noChangeArrowheads="1"/>
          </p:cNvSpPr>
          <p:nvPr/>
        </p:nvSpPr>
        <p:spPr bwMode="auto">
          <a:xfrm>
            <a:off x="2992439" y="5708651"/>
            <a:ext cx="62071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2800">
                <a:solidFill>
                  <a:srgbClr val="FFFFFF"/>
                </a:solidFill>
                <a:ea typeface="ＭＳ Ｐゴシック" panose="020B0600070205080204" pitchFamily="34" charset="-128"/>
              </a:rPr>
              <a:t>“All areas of responsibility MUST overlap”</a:t>
            </a:r>
          </a:p>
        </p:txBody>
      </p:sp>
      <p:sp>
        <p:nvSpPr>
          <p:cNvPr id="16" name="Pie 60">
            <a:extLst>
              <a:ext uri="{FF2B5EF4-FFF2-40B4-BE49-F238E27FC236}">
                <a16:creationId xmlns:a16="http://schemas.microsoft.com/office/drawing/2014/main" id="{E29F8CE5-22E7-4942-9157-A4AF3E1A937B}"/>
              </a:ext>
            </a:extLst>
          </p:cNvPr>
          <p:cNvSpPr/>
          <p:nvPr/>
        </p:nvSpPr>
        <p:spPr>
          <a:xfrm rot="7762863">
            <a:off x="4602856" y="3645981"/>
            <a:ext cx="792000" cy="738000"/>
          </a:xfrm>
          <a:prstGeom prst="pie">
            <a:avLst>
              <a:gd name="adj1" fmla="val 19167388"/>
              <a:gd name="adj2" fmla="val 8415084"/>
            </a:avLst>
          </a:prstGeom>
          <a:solidFill>
            <a:srgbClr val="FF0000">
              <a:alpha val="27843"/>
            </a:srgbClr>
          </a:solidFill>
          <a:ln w="3175" cap="flat" cmpd="sng" algn="ctr">
            <a:solidFill>
              <a:srgbClr val="000000"/>
            </a:solidFill>
            <a:prstDash val="solid"/>
          </a:ln>
          <a:effectLst/>
        </p:spPr>
        <p:txBody>
          <a:bodyPr anchor="ctr"/>
          <a:lstStyle/>
          <a:p>
            <a:pPr algn="ctr" defTabSz="685800">
              <a:defRPr/>
            </a:pPr>
            <a:endParaRPr lang="en-GB" sz="1350" kern="0">
              <a:solidFill>
                <a:srgbClr val="000000"/>
              </a:solidFill>
              <a:latin typeface="Calibri"/>
              <a:ea typeface="ＭＳ Ｐゴシック" panose="020B0600070205080204" pitchFamily="34" charset="-128"/>
              <a:cs typeface="Calibri"/>
              <a:sym typeface="Calibri"/>
            </a:endParaRPr>
          </a:p>
        </p:txBody>
      </p:sp>
      <p:sp>
        <p:nvSpPr>
          <p:cNvPr id="17" name="Pie 60">
            <a:extLst>
              <a:ext uri="{FF2B5EF4-FFF2-40B4-BE49-F238E27FC236}">
                <a16:creationId xmlns:a16="http://schemas.microsoft.com/office/drawing/2014/main" id="{E5E040CC-8A5C-4748-AE89-AE25605F6A7D}"/>
              </a:ext>
            </a:extLst>
          </p:cNvPr>
          <p:cNvSpPr/>
          <p:nvPr/>
        </p:nvSpPr>
        <p:spPr>
          <a:xfrm rot="8030637">
            <a:off x="3221204" y="2053605"/>
            <a:ext cx="792000" cy="738000"/>
          </a:xfrm>
          <a:prstGeom prst="pie">
            <a:avLst>
              <a:gd name="adj1" fmla="val 18964893"/>
              <a:gd name="adj2" fmla="val 8249345"/>
            </a:avLst>
          </a:prstGeom>
          <a:solidFill>
            <a:srgbClr val="FF0000">
              <a:alpha val="27843"/>
            </a:srgbClr>
          </a:solidFill>
          <a:ln w="3175" cap="flat" cmpd="sng" algn="ctr">
            <a:solidFill>
              <a:srgbClr val="000000"/>
            </a:solidFill>
            <a:prstDash val="solid"/>
          </a:ln>
          <a:effectLst/>
        </p:spPr>
        <p:txBody>
          <a:bodyPr anchor="ctr"/>
          <a:lstStyle/>
          <a:p>
            <a:pPr algn="ctr" defTabSz="685800">
              <a:defRPr/>
            </a:pPr>
            <a:endParaRPr lang="en-GB" sz="1350" kern="0">
              <a:solidFill>
                <a:srgbClr val="000000"/>
              </a:solidFill>
              <a:latin typeface="Calibri"/>
              <a:ea typeface="ＭＳ Ｐゴシック" panose="020B0600070205080204" pitchFamily="34" charset="-128"/>
              <a:cs typeface="Calibri"/>
              <a:sym typeface="Calibri"/>
            </a:endParaRPr>
          </a:p>
        </p:txBody>
      </p:sp>
      <p:sp>
        <p:nvSpPr>
          <p:cNvPr id="22" name="Pie 54">
            <a:extLst>
              <a:ext uri="{FF2B5EF4-FFF2-40B4-BE49-F238E27FC236}">
                <a16:creationId xmlns:a16="http://schemas.microsoft.com/office/drawing/2014/main" id="{E494E14E-BA4D-4DE5-A8EE-CCDF9F4A50EE}"/>
              </a:ext>
            </a:extLst>
          </p:cNvPr>
          <p:cNvSpPr/>
          <p:nvPr/>
        </p:nvSpPr>
        <p:spPr>
          <a:xfrm rot="5795461">
            <a:off x="3182901" y="2074092"/>
            <a:ext cx="3611563" cy="3963988"/>
          </a:xfrm>
          <a:prstGeom prst="pie">
            <a:avLst>
              <a:gd name="adj1" fmla="val 21049488"/>
              <a:gd name="adj2" fmla="val 15440539"/>
            </a:avLst>
          </a:prstGeom>
          <a:solidFill>
            <a:schemeClr val="accent3">
              <a:lumMod val="20000"/>
              <a:lumOff val="80000"/>
              <a:alpha val="30196"/>
            </a:schemeClr>
          </a:solidFill>
          <a:ln w="3175" cap="flat" cmpd="sng" algn="ctr">
            <a:solidFill>
              <a:srgbClr val="000000"/>
            </a:solidFill>
            <a:prstDash val="solid"/>
          </a:ln>
          <a:effectLst/>
        </p:spPr>
        <p:txBody>
          <a:bodyPr anchor="ctr"/>
          <a:lstStyle/>
          <a:p>
            <a:pPr algn="ctr" defTabSz="685800">
              <a:defRPr/>
            </a:pPr>
            <a:endParaRPr lang="en-GB" sz="1350" kern="0">
              <a:solidFill>
                <a:srgbClr val="000000"/>
              </a:solidFill>
              <a:latin typeface="Calibri"/>
              <a:ea typeface="ＭＳ Ｐゴシック" panose="020B0600070205080204" pitchFamily="34" charset="-128"/>
              <a:cs typeface="Calibri"/>
              <a:sym typeface="Calibri"/>
            </a:endParaRPr>
          </a:p>
        </p:txBody>
      </p:sp>
      <p:grpSp>
        <p:nvGrpSpPr>
          <p:cNvPr id="4" name="Group 3">
            <a:extLst>
              <a:ext uri="{FF2B5EF4-FFF2-40B4-BE49-F238E27FC236}">
                <a16:creationId xmlns:a16="http://schemas.microsoft.com/office/drawing/2014/main" id="{D7DD810C-B778-4873-9573-94C0EED8F506}"/>
              </a:ext>
            </a:extLst>
          </p:cNvPr>
          <p:cNvGrpSpPr>
            <a:grpSpLocks/>
          </p:cNvGrpSpPr>
          <p:nvPr/>
        </p:nvGrpSpPr>
        <p:grpSpPr bwMode="auto">
          <a:xfrm>
            <a:off x="9021764" y="420689"/>
            <a:ext cx="1785937" cy="784225"/>
            <a:chOff x="7497978" y="420505"/>
            <a:chExt cx="1786318" cy="785003"/>
          </a:xfrm>
        </p:grpSpPr>
        <p:sp>
          <p:nvSpPr>
            <p:cNvPr id="18" name="Pie 60">
              <a:extLst>
                <a:ext uri="{FF2B5EF4-FFF2-40B4-BE49-F238E27FC236}">
                  <a16:creationId xmlns:a16="http://schemas.microsoft.com/office/drawing/2014/main" id="{0611066C-4E11-4DE8-94C8-90839C6987B7}"/>
                </a:ext>
              </a:extLst>
            </p:cNvPr>
            <p:cNvSpPr/>
            <p:nvPr/>
          </p:nvSpPr>
          <p:spPr>
            <a:xfrm rot="7762863">
              <a:off x="7476236" y="442247"/>
              <a:ext cx="785003" cy="741520"/>
            </a:xfrm>
            <a:prstGeom prst="pie">
              <a:avLst>
                <a:gd name="adj1" fmla="val 1020412"/>
                <a:gd name="adj2" fmla="val 4267614"/>
              </a:avLst>
            </a:prstGeom>
            <a:solidFill>
              <a:srgbClr val="FF0000">
                <a:alpha val="27843"/>
              </a:srgbClr>
            </a:solidFill>
            <a:ln w="3175" cap="flat" cmpd="sng" algn="ctr">
              <a:solidFill>
                <a:srgbClr val="000000"/>
              </a:solidFill>
              <a:prstDash val="solid"/>
            </a:ln>
            <a:effectLst/>
          </p:spPr>
          <p:txBody>
            <a:bodyPr anchor="ctr"/>
            <a:lstStyle/>
            <a:p>
              <a:pPr algn="ctr" defTabSz="685800">
                <a:defRPr/>
              </a:pPr>
              <a:endParaRPr lang="en-GB" sz="1350" kern="0">
                <a:solidFill>
                  <a:srgbClr val="000000"/>
                </a:solidFill>
                <a:latin typeface="Calibri"/>
                <a:ea typeface="ＭＳ Ｐゴシック" panose="020B0600070205080204" pitchFamily="34" charset="-128"/>
                <a:cs typeface="Calibri"/>
                <a:sym typeface="Calibri"/>
              </a:endParaRPr>
            </a:p>
          </p:txBody>
        </p:sp>
        <p:sp>
          <p:nvSpPr>
            <p:cNvPr id="91161" name="TextBox 2">
              <a:extLst>
                <a:ext uri="{FF2B5EF4-FFF2-40B4-BE49-F238E27FC236}">
                  <a16:creationId xmlns:a16="http://schemas.microsoft.com/office/drawing/2014/main" id="{4446C0F0-E189-4478-9B86-EAB99F699888}"/>
                </a:ext>
              </a:extLst>
            </p:cNvPr>
            <p:cNvSpPr txBox="1">
              <a:spLocks noChangeArrowheads="1"/>
            </p:cNvSpPr>
            <p:nvPr/>
          </p:nvSpPr>
          <p:spPr bwMode="auto">
            <a:xfrm>
              <a:off x="7908925" y="595851"/>
              <a:ext cx="1375371" cy="523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400">
                  <a:solidFill>
                    <a:srgbClr val="FFFFFF"/>
                  </a:solidFill>
                  <a:ea typeface="ＭＳ Ｐゴシック" panose="020B0600070205080204" pitchFamily="34" charset="-128"/>
                </a:rPr>
                <a:t>Equipment search</a:t>
              </a:r>
            </a:p>
          </p:txBody>
        </p:sp>
      </p:grpSp>
      <p:sp>
        <p:nvSpPr>
          <p:cNvPr id="24" name="Pie 54">
            <a:extLst>
              <a:ext uri="{FF2B5EF4-FFF2-40B4-BE49-F238E27FC236}">
                <a16:creationId xmlns:a16="http://schemas.microsoft.com/office/drawing/2014/main" id="{CEAAC90C-CB06-461A-89A8-10235302E211}"/>
              </a:ext>
            </a:extLst>
          </p:cNvPr>
          <p:cNvSpPr/>
          <p:nvPr/>
        </p:nvSpPr>
        <p:spPr>
          <a:xfrm rot="5795461">
            <a:off x="4774007" y="940550"/>
            <a:ext cx="3611563" cy="3963988"/>
          </a:xfrm>
          <a:prstGeom prst="pie">
            <a:avLst>
              <a:gd name="adj1" fmla="val 16815628"/>
              <a:gd name="adj2" fmla="val 10493540"/>
            </a:avLst>
          </a:prstGeom>
          <a:solidFill>
            <a:schemeClr val="accent3">
              <a:lumMod val="20000"/>
              <a:lumOff val="80000"/>
              <a:alpha val="30196"/>
            </a:schemeClr>
          </a:solidFill>
          <a:ln w="3175" cap="flat" cmpd="sng" algn="ctr">
            <a:solidFill>
              <a:srgbClr val="000000"/>
            </a:solidFill>
            <a:prstDash val="solid"/>
          </a:ln>
          <a:effectLst/>
        </p:spPr>
        <p:txBody>
          <a:bodyPr anchor="ctr"/>
          <a:lstStyle/>
          <a:p>
            <a:pPr algn="ctr" defTabSz="685800">
              <a:defRPr/>
            </a:pPr>
            <a:endParaRPr lang="en-GB" sz="1350" kern="0">
              <a:solidFill>
                <a:srgbClr val="000000"/>
              </a:solidFill>
              <a:latin typeface="Calibri"/>
              <a:ea typeface="ＭＳ Ｐゴシック" panose="020B0600070205080204" pitchFamily="34" charset="-128"/>
              <a:cs typeface="Calibri"/>
              <a:sym typeface="Calibri"/>
            </a:endParaRPr>
          </a:p>
        </p:txBody>
      </p:sp>
      <p:grpSp>
        <p:nvGrpSpPr>
          <p:cNvPr id="5" name="Group 4">
            <a:extLst>
              <a:ext uri="{FF2B5EF4-FFF2-40B4-BE49-F238E27FC236}">
                <a16:creationId xmlns:a16="http://schemas.microsoft.com/office/drawing/2014/main" id="{DF839C81-4299-4B39-A461-D1EAD2E90CC4}"/>
              </a:ext>
            </a:extLst>
          </p:cNvPr>
          <p:cNvGrpSpPr>
            <a:grpSpLocks/>
          </p:cNvGrpSpPr>
          <p:nvPr/>
        </p:nvGrpSpPr>
        <p:grpSpPr bwMode="auto">
          <a:xfrm>
            <a:off x="9021764" y="857251"/>
            <a:ext cx="1785937" cy="784225"/>
            <a:chOff x="7497979" y="856849"/>
            <a:chExt cx="1786316" cy="785003"/>
          </a:xfrm>
        </p:grpSpPr>
        <p:sp>
          <p:nvSpPr>
            <p:cNvPr id="91158" name="TextBox 19">
              <a:extLst>
                <a:ext uri="{FF2B5EF4-FFF2-40B4-BE49-F238E27FC236}">
                  <a16:creationId xmlns:a16="http://schemas.microsoft.com/office/drawing/2014/main" id="{4E76E2D8-800B-4CD1-B885-06269F6A77BF}"/>
                </a:ext>
              </a:extLst>
            </p:cNvPr>
            <p:cNvSpPr txBox="1">
              <a:spLocks noChangeArrowheads="1"/>
            </p:cNvSpPr>
            <p:nvPr/>
          </p:nvSpPr>
          <p:spPr bwMode="auto">
            <a:xfrm>
              <a:off x="7908924" y="1057496"/>
              <a:ext cx="1375371" cy="523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400">
                  <a:solidFill>
                    <a:srgbClr val="FFFFFF"/>
                  </a:solidFill>
                  <a:ea typeface="ＭＳ Ｐゴシック" panose="020B0600070205080204" pitchFamily="34" charset="-128"/>
                </a:rPr>
                <a:t>Visual        search</a:t>
              </a:r>
            </a:p>
          </p:txBody>
        </p:sp>
        <p:sp>
          <p:nvSpPr>
            <p:cNvPr id="25" name="Pie 60">
              <a:extLst>
                <a:ext uri="{FF2B5EF4-FFF2-40B4-BE49-F238E27FC236}">
                  <a16:creationId xmlns:a16="http://schemas.microsoft.com/office/drawing/2014/main" id="{1CB71790-5DB1-41B7-8CD2-18C8C8DAD3F8}"/>
                </a:ext>
              </a:extLst>
            </p:cNvPr>
            <p:cNvSpPr/>
            <p:nvPr/>
          </p:nvSpPr>
          <p:spPr>
            <a:xfrm rot="7762863">
              <a:off x="7476237" y="878591"/>
              <a:ext cx="785003" cy="741519"/>
            </a:xfrm>
            <a:prstGeom prst="pie">
              <a:avLst>
                <a:gd name="adj1" fmla="val 1020412"/>
                <a:gd name="adj2" fmla="val 4267614"/>
              </a:avLst>
            </a:prstGeom>
            <a:solidFill>
              <a:schemeClr val="accent3">
                <a:lumMod val="20000"/>
                <a:lumOff val="80000"/>
                <a:alpha val="27843"/>
              </a:schemeClr>
            </a:solidFill>
            <a:ln w="3175" cap="flat" cmpd="sng" algn="ctr">
              <a:solidFill>
                <a:srgbClr val="000000"/>
              </a:solidFill>
              <a:prstDash val="solid"/>
            </a:ln>
            <a:effectLst/>
          </p:spPr>
          <p:txBody>
            <a:bodyPr anchor="ctr"/>
            <a:lstStyle/>
            <a:p>
              <a:pPr algn="ctr" defTabSz="685800">
                <a:defRPr/>
              </a:pPr>
              <a:endParaRPr lang="en-GB" sz="1350" kern="0">
                <a:solidFill>
                  <a:srgbClr val="000000"/>
                </a:solidFill>
                <a:latin typeface="Calibri"/>
                <a:ea typeface="ＭＳ Ｐゴシック" panose="020B0600070205080204" pitchFamily="34" charset="-128"/>
                <a:cs typeface="Calibri"/>
                <a:sym typeface="Calibri"/>
              </a:endParaRPr>
            </a:p>
          </p:txBody>
        </p:sp>
      </p:grpSp>
      <p:sp>
        <p:nvSpPr>
          <p:cNvPr id="30" name="Pie 54">
            <a:extLst>
              <a:ext uri="{FF2B5EF4-FFF2-40B4-BE49-F238E27FC236}">
                <a16:creationId xmlns:a16="http://schemas.microsoft.com/office/drawing/2014/main" id="{3FD14A14-E990-4C51-80C7-E46ABDAE6B32}"/>
              </a:ext>
            </a:extLst>
          </p:cNvPr>
          <p:cNvSpPr/>
          <p:nvPr/>
        </p:nvSpPr>
        <p:spPr>
          <a:xfrm rot="4952512">
            <a:off x="6360594" y="1598070"/>
            <a:ext cx="3611563" cy="3963988"/>
          </a:xfrm>
          <a:prstGeom prst="pie">
            <a:avLst>
              <a:gd name="adj1" fmla="val 342179"/>
              <a:gd name="adj2" fmla="val 7151793"/>
            </a:avLst>
          </a:prstGeom>
          <a:solidFill>
            <a:schemeClr val="accent3">
              <a:lumMod val="20000"/>
              <a:lumOff val="80000"/>
              <a:alpha val="30196"/>
            </a:schemeClr>
          </a:solidFill>
          <a:ln w="3175" cap="flat" cmpd="sng" algn="ctr">
            <a:solidFill>
              <a:srgbClr val="000000"/>
            </a:solidFill>
            <a:prstDash val="solid"/>
          </a:ln>
          <a:effectLst/>
        </p:spPr>
        <p:txBody>
          <a:bodyPr anchor="ctr"/>
          <a:lstStyle/>
          <a:p>
            <a:pPr algn="ctr" defTabSz="685800">
              <a:defRPr/>
            </a:pPr>
            <a:endParaRPr lang="en-GB" sz="1350" kern="0">
              <a:solidFill>
                <a:srgbClr val="000000"/>
              </a:solidFill>
              <a:latin typeface="Calibri"/>
              <a:ea typeface="ＭＳ Ｐゴシック" panose="020B0600070205080204" pitchFamily="34" charset="-128"/>
              <a:cs typeface="Calibri"/>
              <a:sym typeface="Calibri"/>
            </a:endParaRPr>
          </a:p>
        </p:txBody>
      </p:sp>
      <p:sp>
        <p:nvSpPr>
          <p:cNvPr id="91157" name="Title 1">
            <a:extLst>
              <a:ext uri="{FF2B5EF4-FFF2-40B4-BE49-F238E27FC236}">
                <a16:creationId xmlns:a16="http://schemas.microsoft.com/office/drawing/2014/main" id="{D26EEC51-B00F-4212-9274-DCEB65712A6C}"/>
              </a:ext>
            </a:extLst>
          </p:cNvPr>
          <p:cNvSpPr>
            <a:spLocks/>
          </p:cNvSpPr>
          <p:nvPr/>
        </p:nvSpPr>
        <p:spPr bwMode="auto">
          <a:xfrm>
            <a:off x="2747964" y="152401"/>
            <a:ext cx="670242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3429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3429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3429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3429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ZA" altLang="en-US" sz="3600" b="1" dirty="0">
                <a:solidFill>
                  <a:srgbClr val="632523"/>
                </a:solidFill>
                <a:cs typeface="Calibri" panose="020F0502020204030204" pitchFamily="34" charset="0"/>
              </a:rPr>
              <a:t>Areas of Responsibility</a:t>
            </a:r>
            <a:endParaRPr lang="en-US" altLang="en-US" sz="3600" b="1" dirty="0">
              <a:solidFill>
                <a:srgbClr val="632523"/>
              </a:solidFill>
            </a:endParaRPr>
          </a:p>
        </p:txBody>
      </p:sp>
      <p:grpSp>
        <p:nvGrpSpPr>
          <p:cNvPr id="3" name="Group 10">
            <a:extLst>
              <a:ext uri="{FF2B5EF4-FFF2-40B4-BE49-F238E27FC236}">
                <a16:creationId xmlns:a16="http://schemas.microsoft.com/office/drawing/2014/main" id="{0E913ABC-B914-34F9-A9E6-DCADEF3BDDE6}"/>
              </a:ext>
            </a:extLst>
          </p:cNvPr>
          <p:cNvGrpSpPr>
            <a:grpSpLocks noChangeAspect="1"/>
          </p:cNvGrpSpPr>
          <p:nvPr/>
        </p:nvGrpSpPr>
        <p:grpSpPr bwMode="auto">
          <a:xfrm rot="-1160547">
            <a:off x="3308915" y="2293092"/>
            <a:ext cx="456667" cy="296320"/>
            <a:chOff x="6824644" y="1244017"/>
            <a:chExt cx="1196664" cy="778260"/>
          </a:xfrm>
        </p:grpSpPr>
        <p:sp>
          <p:nvSpPr>
            <p:cNvPr id="6" name="Rectangle: Top Corners Rounded 5">
              <a:extLst>
                <a:ext uri="{FF2B5EF4-FFF2-40B4-BE49-F238E27FC236}">
                  <a16:creationId xmlns:a16="http://schemas.microsoft.com/office/drawing/2014/main" id="{2202DB6D-0779-5EEC-616F-E03BF2A1EA8D}"/>
                </a:ext>
              </a:extLst>
            </p:cNvPr>
            <p:cNvSpPr/>
            <p:nvPr/>
          </p:nvSpPr>
          <p:spPr>
            <a:xfrm rot="14448026">
              <a:off x="7225316" y="1123875"/>
              <a:ext cx="47675" cy="849019"/>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7" name="Rectangle: Top Corners Rounded 6">
              <a:extLst>
                <a:ext uri="{FF2B5EF4-FFF2-40B4-BE49-F238E27FC236}">
                  <a16:creationId xmlns:a16="http://schemas.microsoft.com/office/drawing/2014/main" id="{7B062D6F-B635-E5A9-E0EC-FDBB9596D3C2}"/>
                </a:ext>
              </a:extLst>
            </p:cNvPr>
            <p:cNvSpPr>
              <a:spLocks noChangeAspect="1"/>
            </p:cNvSpPr>
            <p:nvPr/>
          </p:nvSpPr>
          <p:spPr>
            <a:xfrm rot="19049438">
              <a:off x="7238975" y="1730227"/>
              <a:ext cx="208554" cy="10634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8" name="Rectangle: Top Corners Rounded 7">
              <a:extLst>
                <a:ext uri="{FF2B5EF4-FFF2-40B4-BE49-F238E27FC236}">
                  <a16:creationId xmlns:a16="http://schemas.microsoft.com/office/drawing/2014/main" id="{F6B45174-65B6-8412-0827-0B5280AEC7D1}"/>
                </a:ext>
              </a:extLst>
            </p:cNvPr>
            <p:cNvSpPr>
              <a:spLocks noChangeAspect="1"/>
            </p:cNvSpPr>
            <p:nvPr/>
          </p:nvSpPr>
          <p:spPr>
            <a:xfrm rot="17018969">
              <a:off x="7571353" y="1293650"/>
              <a:ext cx="209031" cy="10976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9" name="Rectangle: Top Corners Rounded 8">
              <a:extLst>
                <a:ext uri="{FF2B5EF4-FFF2-40B4-BE49-F238E27FC236}">
                  <a16:creationId xmlns:a16="http://schemas.microsoft.com/office/drawing/2014/main" id="{E5ED8285-5A4A-9B5F-1D26-9CA2F2A751F3}"/>
                </a:ext>
              </a:extLst>
            </p:cNvPr>
            <p:cNvSpPr/>
            <p:nvPr/>
          </p:nvSpPr>
          <p:spPr>
            <a:xfrm rot="5553275">
              <a:off x="7821544" y="1418097"/>
              <a:ext cx="223700" cy="73177"/>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10" name="Rectangle: Top Corners Rounded 9">
              <a:extLst>
                <a:ext uri="{FF2B5EF4-FFF2-40B4-BE49-F238E27FC236}">
                  <a16:creationId xmlns:a16="http://schemas.microsoft.com/office/drawing/2014/main" id="{95119ACB-3BD3-BD68-F94E-A21B30B92D35}"/>
                </a:ext>
              </a:extLst>
            </p:cNvPr>
            <p:cNvSpPr/>
            <p:nvPr/>
          </p:nvSpPr>
          <p:spPr>
            <a:xfrm rot="5938638">
              <a:off x="7595102" y="1864730"/>
              <a:ext cx="190694" cy="12440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11" name="Rectangle 10">
              <a:extLst>
                <a:ext uri="{FF2B5EF4-FFF2-40B4-BE49-F238E27FC236}">
                  <a16:creationId xmlns:a16="http://schemas.microsoft.com/office/drawing/2014/main" id="{A61270EF-0ECB-8011-94DA-8E53F43DEAA0}"/>
                </a:ext>
              </a:extLst>
            </p:cNvPr>
            <p:cNvSpPr/>
            <p:nvPr/>
          </p:nvSpPr>
          <p:spPr>
            <a:xfrm rot="176029">
              <a:off x="7977402" y="1372060"/>
              <a:ext cx="43906" cy="165025"/>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12" name="Freeform: Shape 11">
              <a:extLst>
                <a:ext uri="{FF2B5EF4-FFF2-40B4-BE49-F238E27FC236}">
                  <a16:creationId xmlns:a16="http://schemas.microsoft.com/office/drawing/2014/main" id="{5E1A9F69-7DBB-2807-ABD7-41F601E40E1B}"/>
                </a:ext>
              </a:extLst>
            </p:cNvPr>
            <p:cNvSpPr/>
            <p:nvPr/>
          </p:nvSpPr>
          <p:spPr>
            <a:xfrm>
              <a:off x="7284197" y="1271829"/>
              <a:ext cx="607366" cy="744438"/>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13" name="Oval 735">
              <a:extLst>
                <a:ext uri="{FF2B5EF4-FFF2-40B4-BE49-F238E27FC236}">
                  <a16:creationId xmlns:a16="http://schemas.microsoft.com/office/drawing/2014/main" id="{AE3B52AA-2181-5A00-55E7-4E5BCE70AEFE}"/>
                </a:ext>
              </a:extLst>
            </p:cNvPr>
            <p:cNvSpPr>
              <a:spLocks noChangeArrowheads="1"/>
            </p:cNvSpPr>
            <p:nvPr/>
          </p:nvSpPr>
          <p:spPr bwMode="auto">
            <a:xfrm rot="13144991">
              <a:off x="7514863" y="1569181"/>
              <a:ext cx="365883" cy="297041"/>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nvGrpSpPr>
          <p:cNvPr id="14" name="Group 10">
            <a:extLst>
              <a:ext uri="{FF2B5EF4-FFF2-40B4-BE49-F238E27FC236}">
                <a16:creationId xmlns:a16="http://schemas.microsoft.com/office/drawing/2014/main" id="{642AE984-41DF-0117-1F1C-906AC4483219}"/>
              </a:ext>
            </a:extLst>
          </p:cNvPr>
          <p:cNvGrpSpPr>
            <a:grpSpLocks noChangeAspect="1"/>
          </p:cNvGrpSpPr>
          <p:nvPr/>
        </p:nvGrpSpPr>
        <p:grpSpPr bwMode="auto">
          <a:xfrm rot="-1160547">
            <a:off x="7792175" y="3463621"/>
            <a:ext cx="456667" cy="296320"/>
            <a:chOff x="6824644" y="1244017"/>
            <a:chExt cx="1196664" cy="778260"/>
          </a:xfrm>
        </p:grpSpPr>
        <p:sp>
          <p:nvSpPr>
            <p:cNvPr id="15" name="Rectangle: Top Corners Rounded 14">
              <a:extLst>
                <a:ext uri="{FF2B5EF4-FFF2-40B4-BE49-F238E27FC236}">
                  <a16:creationId xmlns:a16="http://schemas.microsoft.com/office/drawing/2014/main" id="{172AA5A5-7687-E37B-5B55-5789E82CD705}"/>
                </a:ext>
              </a:extLst>
            </p:cNvPr>
            <p:cNvSpPr/>
            <p:nvPr/>
          </p:nvSpPr>
          <p:spPr>
            <a:xfrm rot="14448026">
              <a:off x="7225316" y="1123875"/>
              <a:ext cx="47675" cy="849019"/>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19" name="Rectangle: Top Corners Rounded 18">
              <a:extLst>
                <a:ext uri="{FF2B5EF4-FFF2-40B4-BE49-F238E27FC236}">
                  <a16:creationId xmlns:a16="http://schemas.microsoft.com/office/drawing/2014/main" id="{E0BA2B7C-C2EB-CDD2-8E2A-856CBAEEC125}"/>
                </a:ext>
              </a:extLst>
            </p:cNvPr>
            <p:cNvSpPr>
              <a:spLocks noChangeAspect="1"/>
            </p:cNvSpPr>
            <p:nvPr/>
          </p:nvSpPr>
          <p:spPr>
            <a:xfrm rot="19049438">
              <a:off x="7238975" y="1730227"/>
              <a:ext cx="208554" cy="10634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20" name="Rectangle: Top Corners Rounded 19">
              <a:extLst>
                <a:ext uri="{FF2B5EF4-FFF2-40B4-BE49-F238E27FC236}">
                  <a16:creationId xmlns:a16="http://schemas.microsoft.com/office/drawing/2014/main" id="{0EF58BD1-EA35-C273-BA08-0C65D5DD36FD}"/>
                </a:ext>
              </a:extLst>
            </p:cNvPr>
            <p:cNvSpPr>
              <a:spLocks noChangeAspect="1"/>
            </p:cNvSpPr>
            <p:nvPr/>
          </p:nvSpPr>
          <p:spPr>
            <a:xfrm rot="17018969">
              <a:off x="7571353" y="1293650"/>
              <a:ext cx="209031" cy="10976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21" name="Rectangle: Top Corners Rounded 20">
              <a:extLst>
                <a:ext uri="{FF2B5EF4-FFF2-40B4-BE49-F238E27FC236}">
                  <a16:creationId xmlns:a16="http://schemas.microsoft.com/office/drawing/2014/main" id="{5565D6A8-6BF1-0C18-1A6F-53EEB0E65C6E}"/>
                </a:ext>
              </a:extLst>
            </p:cNvPr>
            <p:cNvSpPr/>
            <p:nvPr/>
          </p:nvSpPr>
          <p:spPr>
            <a:xfrm rot="5553275">
              <a:off x="7821544" y="1418097"/>
              <a:ext cx="223700" cy="73177"/>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23" name="Rectangle: Top Corners Rounded 22">
              <a:extLst>
                <a:ext uri="{FF2B5EF4-FFF2-40B4-BE49-F238E27FC236}">
                  <a16:creationId xmlns:a16="http://schemas.microsoft.com/office/drawing/2014/main" id="{AB4D3DA9-EA02-A072-FEFA-BC39EE038A46}"/>
                </a:ext>
              </a:extLst>
            </p:cNvPr>
            <p:cNvSpPr/>
            <p:nvPr/>
          </p:nvSpPr>
          <p:spPr>
            <a:xfrm rot="5938638">
              <a:off x="7595102" y="1864730"/>
              <a:ext cx="190694" cy="12440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28" name="Rectangle 27">
              <a:extLst>
                <a:ext uri="{FF2B5EF4-FFF2-40B4-BE49-F238E27FC236}">
                  <a16:creationId xmlns:a16="http://schemas.microsoft.com/office/drawing/2014/main" id="{835B00AB-27BB-2928-B71A-CD3D0A3D23AA}"/>
                </a:ext>
              </a:extLst>
            </p:cNvPr>
            <p:cNvSpPr/>
            <p:nvPr/>
          </p:nvSpPr>
          <p:spPr>
            <a:xfrm rot="176029">
              <a:off x="7977402" y="1372060"/>
              <a:ext cx="43906" cy="165025"/>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31" name="Freeform: Shape 30">
              <a:extLst>
                <a:ext uri="{FF2B5EF4-FFF2-40B4-BE49-F238E27FC236}">
                  <a16:creationId xmlns:a16="http://schemas.microsoft.com/office/drawing/2014/main" id="{A4D83AF2-2193-B39C-CC19-71E9D627A112}"/>
                </a:ext>
              </a:extLst>
            </p:cNvPr>
            <p:cNvSpPr/>
            <p:nvPr/>
          </p:nvSpPr>
          <p:spPr>
            <a:xfrm>
              <a:off x="7284197" y="1271829"/>
              <a:ext cx="607366" cy="744438"/>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32" name="Oval 735">
              <a:extLst>
                <a:ext uri="{FF2B5EF4-FFF2-40B4-BE49-F238E27FC236}">
                  <a16:creationId xmlns:a16="http://schemas.microsoft.com/office/drawing/2014/main" id="{8B1AC8C3-76ED-B780-E07A-AE754217DDC2}"/>
                </a:ext>
              </a:extLst>
            </p:cNvPr>
            <p:cNvSpPr>
              <a:spLocks noChangeArrowheads="1"/>
            </p:cNvSpPr>
            <p:nvPr/>
          </p:nvSpPr>
          <p:spPr bwMode="auto">
            <a:xfrm rot="13144991">
              <a:off x="7514863" y="1569181"/>
              <a:ext cx="365883" cy="297041"/>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nvGrpSpPr>
          <p:cNvPr id="33" name="Group 10">
            <a:extLst>
              <a:ext uri="{FF2B5EF4-FFF2-40B4-BE49-F238E27FC236}">
                <a16:creationId xmlns:a16="http://schemas.microsoft.com/office/drawing/2014/main" id="{0EC65BC9-2669-94A4-F530-165BBF87C9EA}"/>
              </a:ext>
            </a:extLst>
          </p:cNvPr>
          <p:cNvGrpSpPr>
            <a:grpSpLocks noChangeAspect="1"/>
          </p:cNvGrpSpPr>
          <p:nvPr/>
        </p:nvGrpSpPr>
        <p:grpSpPr bwMode="auto">
          <a:xfrm rot="-1160547">
            <a:off x="6241024" y="2796239"/>
            <a:ext cx="456667" cy="296320"/>
            <a:chOff x="6824644" y="1244017"/>
            <a:chExt cx="1196664" cy="778260"/>
          </a:xfrm>
        </p:grpSpPr>
        <p:sp>
          <p:nvSpPr>
            <p:cNvPr id="34" name="Rectangle: Top Corners Rounded 33">
              <a:extLst>
                <a:ext uri="{FF2B5EF4-FFF2-40B4-BE49-F238E27FC236}">
                  <a16:creationId xmlns:a16="http://schemas.microsoft.com/office/drawing/2014/main" id="{32D56641-75A7-18F8-A122-109014185073}"/>
                </a:ext>
              </a:extLst>
            </p:cNvPr>
            <p:cNvSpPr/>
            <p:nvPr/>
          </p:nvSpPr>
          <p:spPr>
            <a:xfrm rot="14448026">
              <a:off x="7225316" y="1123875"/>
              <a:ext cx="47675" cy="849019"/>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5" name="Rectangle: Top Corners Rounded 34">
              <a:extLst>
                <a:ext uri="{FF2B5EF4-FFF2-40B4-BE49-F238E27FC236}">
                  <a16:creationId xmlns:a16="http://schemas.microsoft.com/office/drawing/2014/main" id="{B67D122A-A57D-93A8-DF8C-AD8B55D36162}"/>
                </a:ext>
              </a:extLst>
            </p:cNvPr>
            <p:cNvSpPr>
              <a:spLocks noChangeAspect="1"/>
            </p:cNvSpPr>
            <p:nvPr/>
          </p:nvSpPr>
          <p:spPr>
            <a:xfrm rot="19049438">
              <a:off x="7238975" y="1730227"/>
              <a:ext cx="208554" cy="10634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6" name="Rectangle: Top Corners Rounded 35">
              <a:extLst>
                <a:ext uri="{FF2B5EF4-FFF2-40B4-BE49-F238E27FC236}">
                  <a16:creationId xmlns:a16="http://schemas.microsoft.com/office/drawing/2014/main" id="{4DC82C36-D935-C1CE-EBE4-661A8F8DDF83}"/>
                </a:ext>
              </a:extLst>
            </p:cNvPr>
            <p:cNvSpPr>
              <a:spLocks noChangeAspect="1"/>
            </p:cNvSpPr>
            <p:nvPr/>
          </p:nvSpPr>
          <p:spPr>
            <a:xfrm rot="17018969">
              <a:off x="7571353" y="1293650"/>
              <a:ext cx="209031" cy="10976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7" name="Rectangle: Top Corners Rounded 36">
              <a:extLst>
                <a:ext uri="{FF2B5EF4-FFF2-40B4-BE49-F238E27FC236}">
                  <a16:creationId xmlns:a16="http://schemas.microsoft.com/office/drawing/2014/main" id="{552EB9EB-2713-83D3-A4B9-F241F994FFFD}"/>
                </a:ext>
              </a:extLst>
            </p:cNvPr>
            <p:cNvSpPr/>
            <p:nvPr/>
          </p:nvSpPr>
          <p:spPr>
            <a:xfrm rot="5553275">
              <a:off x="7821544" y="1418097"/>
              <a:ext cx="223700" cy="73177"/>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38" name="Rectangle: Top Corners Rounded 37">
              <a:extLst>
                <a:ext uri="{FF2B5EF4-FFF2-40B4-BE49-F238E27FC236}">
                  <a16:creationId xmlns:a16="http://schemas.microsoft.com/office/drawing/2014/main" id="{231626F7-F034-F30A-2AD3-206558D5F6AD}"/>
                </a:ext>
              </a:extLst>
            </p:cNvPr>
            <p:cNvSpPr/>
            <p:nvPr/>
          </p:nvSpPr>
          <p:spPr>
            <a:xfrm rot="5938638">
              <a:off x="7595102" y="1864730"/>
              <a:ext cx="190694" cy="12440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9" name="Rectangle 38">
              <a:extLst>
                <a:ext uri="{FF2B5EF4-FFF2-40B4-BE49-F238E27FC236}">
                  <a16:creationId xmlns:a16="http://schemas.microsoft.com/office/drawing/2014/main" id="{24C14C16-9850-29E1-56F3-B793F4CFAC8F}"/>
                </a:ext>
              </a:extLst>
            </p:cNvPr>
            <p:cNvSpPr/>
            <p:nvPr/>
          </p:nvSpPr>
          <p:spPr>
            <a:xfrm rot="176029">
              <a:off x="7977402" y="1372060"/>
              <a:ext cx="43906" cy="165025"/>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40" name="Freeform: Shape 39">
              <a:extLst>
                <a:ext uri="{FF2B5EF4-FFF2-40B4-BE49-F238E27FC236}">
                  <a16:creationId xmlns:a16="http://schemas.microsoft.com/office/drawing/2014/main" id="{3BB601CA-E599-C7E0-C742-B8797E7F27E5}"/>
                </a:ext>
              </a:extLst>
            </p:cNvPr>
            <p:cNvSpPr/>
            <p:nvPr/>
          </p:nvSpPr>
          <p:spPr>
            <a:xfrm>
              <a:off x="7284197" y="1271829"/>
              <a:ext cx="607366" cy="744438"/>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41" name="Oval 735">
              <a:extLst>
                <a:ext uri="{FF2B5EF4-FFF2-40B4-BE49-F238E27FC236}">
                  <a16:creationId xmlns:a16="http://schemas.microsoft.com/office/drawing/2014/main" id="{9574CB0C-62EF-8EC3-5F28-461A8840CF37}"/>
                </a:ext>
              </a:extLst>
            </p:cNvPr>
            <p:cNvSpPr>
              <a:spLocks noChangeArrowheads="1"/>
            </p:cNvSpPr>
            <p:nvPr/>
          </p:nvSpPr>
          <p:spPr bwMode="auto">
            <a:xfrm rot="13144991">
              <a:off x="7514863" y="1569181"/>
              <a:ext cx="365883" cy="297041"/>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nvGrpSpPr>
          <p:cNvPr id="42" name="Group 10">
            <a:extLst>
              <a:ext uri="{FF2B5EF4-FFF2-40B4-BE49-F238E27FC236}">
                <a16:creationId xmlns:a16="http://schemas.microsoft.com/office/drawing/2014/main" id="{A996D2D6-36EE-0BB1-C80F-802E065DB9AB}"/>
              </a:ext>
            </a:extLst>
          </p:cNvPr>
          <p:cNvGrpSpPr>
            <a:grpSpLocks noChangeAspect="1"/>
          </p:cNvGrpSpPr>
          <p:nvPr/>
        </p:nvGrpSpPr>
        <p:grpSpPr bwMode="auto">
          <a:xfrm rot="-1160547">
            <a:off x="4667045" y="3888508"/>
            <a:ext cx="456667" cy="296320"/>
            <a:chOff x="6824644" y="1244017"/>
            <a:chExt cx="1196664" cy="778260"/>
          </a:xfrm>
        </p:grpSpPr>
        <p:sp>
          <p:nvSpPr>
            <p:cNvPr id="43" name="Rectangle: Top Corners Rounded 42">
              <a:extLst>
                <a:ext uri="{FF2B5EF4-FFF2-40B4-BE49-F238E27FC236}">
                  <a16:creationId xmlns:a16="http://schemas.microsoft.com/office/drawing/2014/main" id="{6B13D243-7CD3-F26E-A83D-6C52EE0076B1}"/>
                </a:ext>
              </a:extLst>
            </p:cNvPr>
            <p:cNvSpPr/>
            <p:nvPr/>
          </p:nvSpPr>
          <p:spPr>
            <a:xfrm rot="14448026">
              <a:off x="7225316" y="1123875"/>
              <a:ext cx="47675" cy="849019"/>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44" name="Rectangle: Top Corners Rounded 43">
              <a:extLst>
                <a:ext uri="{FF2B5EF4-FFF2-40B4-BE49-F238E27FC236}">
                  <a16:creationId xmlns:a16="http://schemas.microsoft.com/office/drawing/2014/main" id="{1E478BC4-3EAF-AA0C-DC83-0DCD8A3B31A3}"/>
                </a:ext>
              </a:extLst>
            </p:cNvPr>
            <p:cNvSpPr>
              <a:spLocks noChangeAspect="1"/>
            </p:cNvSpPr>
            <p:nvPr/>
          </p:nvSpPr>
          <p:spPr>
            <a:xfrm rot="19049438">
              <a:off x="7238975" y="1730227"/>
              <a:ext cx="208554" cy="10634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45" name="Rectangle: Top Corners Rounded 44">
              <a:extLst>
                <a:ext uri="{FF2B5EF4-FFF2-40B4-BE49-F238E27FC236}">
                  <a16:creationId xmlns:a16="http://schemas.microsoft.com/office/drawing/2014/main" id="{3613CB5C-24B0-9BEB-B2A9-22FC8ABE24A9}"/>
                </a:ext>
              </a:extLst>
            </p:cNvPr>
            <p:cNvSpPr>
              <a:spLocks noChangeAspect="1"/>
            </p:cNvSpPr>
            <p:nvPr/>
          </p:nvSpPr>
          <p:spPr>
            <a:xfrm rot="17018969">
              <a:off x="7571353" y="1293650"/>
              <a:ext cx="209031" cy="10976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46" name="Rectangle: Top Corners Rounded 45">
              <a:extLst>
                <a:ext uri="{FF2B5EF4-FFF2-40B4-BE49-F238E27FC236}">
                  <a16:creationId xmlns:a16="http://schemas.microsoft.com/office/drawing/2014/main" id="{947022ED-1BB4-8464-CE41-387E1B31598E}"/>
                </a:ext>
              </a:extLst>
            </p:cNvPr>
            <p:cNvSpPr/>
            <p:nvPr/>
          </p:nvSpPr>
          <p:spPr>
            <a:xfrm rot="5553275">
              <a:off x="7821544" y="1418097"/>
              <a:ext cx="223700" cy="73177"/>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47" name="Rectangle: Top Corners Rounded 46">
              <a:extLst>
                <a:ext uri="{FF2B5EF4-FFF2-40B4-BE49-F238E27FC236}">
                  <a16:creationId xmlns:a16="http://schemas.microsoft.com/office/drawing/2014/main" id="{D96CBEE1-4BC6-6DC3-FB5F-FE09FEFE8339}"/>
                </a:ext>
              </a:extLst>
            </p:cNvPr>
            <p:cNvSpPr/>
            <p:nvPr/>
          </p:nvSpPr>
          <p:spPr>
            <a:xfrm rot="5938638">
              <a:off x="7595102" y="1864730"/>
              <a:ext cx="190694" cy="12440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48" name="Rectangle 47">
              <a:extLst>
                <a:ext uri="{FF2B5EF4-FFF2-40B4-BE49-F238E27FC236}">
                  <a16:creationId xmlns:a16="http://schemas.microsoft.com/office/drawing/2014/main" id="{FEB1461F-493E-6B47-E7B7-D2C6EA956539}"/>
                </a:ext>
              </a:extLst>
            </p:cNvPr>
            <p:cNvSpPr/>
            <p:nvPr/>
          </p:nvSpPr>
          <p:spPr>
            <a:xfrm rot="176029">
              <a:off x="7977402" y="1372060"/>
              <a:ext cx="43906" cy="165025"/>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49" name="Freeform: Shape 48">
              <a:extLst>
                <a:ext uri="{FF2B5EF4-FFF2-40B4-BE49-F238E27FC236}">
                  <a16:creationId xmlns:a16="http://schemas.microsoft.com/office/drawing/2014/main" id="{88B5645D-8C9C-0355-913A-15D1A5FCF797}"/>
                </a:ext>
              </a:extLst>
            </p:cNvPr>
            <p:cNvSpPr/>
            <p:nvPr/>
          </p:nvSpPr>
          <p:spPr>
            <a:xfrm>
              <a:off x="7284197" y="1271829"/>
              <a:ext cx="607366" cy="744438"/>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50" name="Oval 735">
              <a:extLst>
                <a:ext uri="{FF2B5EF4-FFF2-40B4-BE49-F238E27FC236}">
                  <a16:creationId xmlns:a16="http://schemas.microsoft.com/office/drawing/2014/main" id="{4DE69450-D830-D3E3-5CE8-D6276BEDB80C}"/>
                </a:ext>
              </a:extLst>
            </p:cNvPr>
            <p:cNvSpPr>
              <a:spLocks noChangeArrowheads="1"/>
            </p:cNvSpPr>
            <p:nvPr/>
          </p:nvSpPr>
          <p:spPr bwMode="auto">
            <a:xfrm rot="13144991">
              <a:off x="7514863" y="1569181"/>
              <a:ext cx="365883" cy="297041"/>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spTree>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xit" presetSubtype="0" fill="hold" nodeType="clickEffect">
                                  <p:stCondLst>
                                    <p:cond delay="0"/>
                                  </p:stCondLst>
                                  <p:childTnLst>
                                    <p:set>
                                      <p:cBhvr>
                                        <p:cTn id="26" dur="1" fill="hold">
                                          <p:stCondLst>
                                            <p:cond delay="0"/>
                                          </p:stCondLst>
                                        </p:cTn>
                                        <p:tgtEl>
                                          <p:spTgt spid="29"/>
                                        </p:tgtEl>
                                        <p:attrNameLst>
                                          <p:attrName>style.visibility</p:attrName>
                                        </p:attrNameLst>
                                      </p:cBhvr>
                                      <p:to>
                                        <p:strVal val="hidden"/>
                                      </p:to>
                                    </p:set>
                                  </p:childTnLst>
                                </p:cTn>
                              </p:par>
                              <p:par>
                                <p:cTn id="27" presetID="1"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xit" presetSubtype="0" fill="hold" nodeType="clickEffect">
                                  <p:stCondLst>
                                    <p:cond delay="0"/>
                                  </p:stCondLst>
                                  <p:childTnLst>
                                    <p:set>
                                      <p:cBhvr>
                                        <p:cTn id="32" dur="1" fill="hold">
                                          <p:stCondLst>
                                            <p:cond delay="0"/>
                                          </p:stCondLst>
                                        </p:cTn>
                                        <p:tgtEl>
                                          <p:spTgt spid="22"/>
                                        </p:tgtEl>
                                        <p:attrNameLst>
                                          <p:attrName>style.visibility</p:attrName>
                                        </p:attrNameLst>
                                      </p:cBhvr>
                                      <p:to>
                                        <p:strVal val="hidden"/>
                                      </p:to>
                                    </p:set>
                                  </p:childTnLst>
                                </p:cTn>
                              </p:par>
                              <p:par>
                                <p:cTn id="33" presetID="1" presetClass="entr" presetSubtype="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par>
                                <p:cTn id="39" presetID="1" presetClass="exit" presetSubtype="0" fill="hold" nodeType="withEffect">
                                  <p:stCondLst>
                                    <p:cond delay="0"/>
                                  </p:stCondLst>
                                  <p:childTnLst>
                                    <p:set>
                                      <p:cBhvr>
                                        <p:cTn id="40" dur="1" fill="hold">
                                          <p:stCondLst>
                                            <p:cond delay="0"/>
                                          </p:stCondLst>
                                        </p:cTn>
                                        <p:tgtEl>
                                          <p:spTgt spid="24"/>
                                        </p:tgtEl>
                                        <p:attrNameLst>
                                          <p:attrName>style.visibility</p:attrName>
                                        </p:attrNameLst>
                                      </p:cBhvr>
                                      <p:to>
                                        <p:strVal val="hidden"/>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FEF2F-ABD0-4209-87D6-6BB9B6C64738}"/>
              </a:ext>
            </a:extLst>
          </p:cNvPr>
          <p:cNvSpPr>
            <a:spLocks noGrp="1"/>
          </p:cNvSpPr>
          <p:nvPr>
            <p:ph type="title"/>
          </p:nvPr>
        </p:nvSpPr>
        <p:spPr/>
        <p:txBody>
          <a:bodyPr/>
          <a:lstStyle/>
          <a:p>
            <a:pPr>
              <a:defRPr/>
            </a:pPr>
            <a:r>
              <a:rPr lang="en-GB" dirty="0"/>
              <a:t>Responsibilities and Equipment</a:t>
            </a:r>
          </a:p>
        </p:txBody>
      </p:sp>
      <p:sp>
        <p:nvSpPr>
          <p:cNvPr id="93187" name="Content Placeholder 3">
            <a:extLst>
              <a:ext uri="{FF2B5EF4-FFF2-40B4-BE49-F238E27FC236}">
                <a16:creationId xmlns:a16="http://schemas.microsoft.com/office/drawing/2014/main" id="{B7D5248B-3EE7-475C-9A01-3BBEAD88F10F}"/>
              </a:ext>
            </a:extLst>
          </p:cNvPr>
          <p:cNvSpPr>
            <a:spLocks noGrp="1"/>
          </p:cNvSpPr>
          <p:nvPr>
            <p:ph idx="1"/>
          </p:nvPr>
        </p:nvSpPr>
        <p:spPr>
          <a:xfrm>
            <a:off x="609600" y="1600200"/>
            <a:ext cx="6222274" cy="5029200"/>
          </a:xfrm>
        </p:spPr>
        <p:txBody>
          <a:bodyPr>
            <a:normAutofit/>
          </a:bodyPr>
          <a:lstStyle/>
          <a:p>
            <a:r>
              <a:rPr lang="en-GB" altLang="en-US" dirty="0"/>
              <a:t>Team Leader (TL):</a:t>
            </a:r>
          </a:p>
          <a:p>
            <a:pPr lvl="1"/>
            <a:r>
              <a:rPr lang="en-GB" altLang="en-US" dirty="0"/>
              <a:t>Command and control of Route Search.</a:t>
            </a:r>
          </a:p>
          <a:p>
            <a:r>
              <a:rPr lang="en-GB" altLang="en-US" dirty="0"/>
              <a:t>Equipment:</a:t>
            </a:r>
          </a:p>
          <a:p>
            <a:pPr lvl="1"/>
            <a:r>
              <a:rPr lang="en-GB" altLang="en-US" dirty="0"/>
              <a:t>Radio.</a:t>
            </a:r>
          </a:p>
          <a:p>
            <a:pPr lvl="1"/>
            <a:r>
              <a:rPr lang="en-GB" altLang="en-US" dirty="0"/>
              <a:t>Viewing aids.</a:t>
            </a:r>
          </a:p>
          <a:p>
            <a:pPr lvl="1"/>
            <a:r>
              <a:rPr lang="en-GB" altLang="en-US" dirty="0"/>
              <a:t>ECM.</a:t>
            </a:r>
          </a:p>
        </p:txBody>
      </p:sp>
      <p:pic>
        <p:nvPicPr>
          <p:cNvPr id="93188" name="Picture 1">
            <a:extLst>
              <a:ext uri="{FF2B5EF4-FFF2-40B4-BE49-F238E27FC236}">
                <a16:creationId xmlns:a16="http://schemas.microsoft.com/office/drawing/2014/main" id="{B0AEF252-DB7D-45C1-AE4B-D390B38D83EF}"/>
              </a:ext>
            </a:extLst>
          </p:cNvPr>
          <p:cNvPicPr>
            <a:picLocks noChangeAspect="1"/>
          </p:cNvPicPr>
          <p:nvPr/>
        </p:nvPicPr>
        <p:blipFill>
          <a:blip r:embed="rId3">
            <a:extLst>
              <a:ext uri="{28A0092B-C50C-407E-A947-70E740481C1C}">
                <a14:useLocalDpi xmlns:a14="http://schemas.microsoft.com/office/drawing/2010/main" val="0"/>
              </a:ext>
            </a:extLst>
          </a:blip>
          <a:srcRect t="12093" b="11325"/>
          <a:stretch>
            <a:fillRect/>
          </a:stretch>
        </p:blipFill>
        <p:spPr bwMode="auto">
          <a:xfrm>
            <a:off x="6831874" y="1600200"/>
            <a:ext cx="5255698" cy="4024837"/>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18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318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318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318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318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318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ectangle 97">
            <a:extLst>
              <a:ext uri="{FF2B5EF4-FFF2-40B4-BE49-F238E27FC236}">
                <a16:creationId xmlns:a16="http://schemas.microsoft.com/office/drawing/2014/main" id="{FEF4E260-B79D-41D8-90EB-C84807CD77EC}"/>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1484" y="476779"/>
            <a:ext cx="5860116" cy="5920653"/>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en-US">
              <a:solidFill>
                <a:prstClr val="white"/>
              </a:solidFill>
              <a:latin typeface="Calibri"/>
              <a:sym typeface="Arial"/>
            </a:endParaRPr>
          </a:p>
        </p:txBody>
      </p:sp>
      <p:cxnSp>
        <p:nvCxnSpPr>
          <p:cNvPr id="100" name="Straight Connector 99">
            <a:extLst>
              <a:ext uri="{FF2B5EF4-FFF2-40B4-BE49-F238E27FC236}">
                <a16:creationId xmlns:a16="http://schemas.microsoft.com/office/drawing/2014/main" id="{0686AD50-C6DC-4D98-A467-9AC1F3C2D8D0}"/>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68090" y="4424906"/>
            <a:ext cx="2971800"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102" name="Rectangle 101">
            <a:extLst>
              <a:ext uri="{FF2B5EF4-FFF2-40B4-BE49-F238E27FC236}">
                <a16:creationId xmlns:a16="http://schemas.microsoft.com/office/drawing/2014/main" id="{241208F6-8B1C-4098-9388-150BC8E447B2}"/>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2305" y="476779"/>
            <a:ext cx="3139811" cy="592065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prstClr val="white"/>
              </a:solidFill>
              <a:latin typeface="Calibri"/>
              <a:sym typeface="Arial"/>
            </a:endParaRPr>
          </a:p>
        </p:txBody>
      </p:sp>
      <p:pic>
        <p:nvPicPr>
          <p:cNvPr id="3" name="Picture 2">
            <a:extLst>
              <a:ext uri="{FF2B5EF4-FFF2-40B4-BE49-F238E27FC236}">
                <a16:creationId xmlns:a16="http://schemas.microsoft.com/office/drawing/2014/main" id="{735CF60A-C611-4830-B801-99B49C3983A6}"/>
              </a:ext>
            </a:extLst>
          </p:cNvPr>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676400" y="618027"/>
            <a:ext cx="600462" cy="509981"/>
          </a:xfrm>
          <a:prstGeom prst="rect">
            <a:avLst/>
          </a:prstGeom>
        </p:spPr>
      </p:pic>
      <p:sp>
        <p:nvSpPr>
          <p:cNvPr id="19457" name="Rectangle 2"/>
          <p:cNvSpPr>
            <a:spLocks noGrp="1" noChangeArrowheads="1"/>
          </p:cNvSpPr>
          <p:nvPr>
            <p:ph type="title"/>
          </p:nvPr>
        </p:nvSpPr>
        <p:spPr>
          <a:xfrm>
            <a:off x="1828801" y="1269256"/>
            <a:ext cx="5062286" cy="3038947"/>
          </a:xfrm>
        </p:spPr>
        <p:txBody>
          <a:bodyPr vert="horz" lIns="91440" tIns="45720" rIns="91440" bIns="45720" rtlCol="0" anchor="b">
            <a:normAutofit/>
          </a:bodyPr>
          <a:lstStyle/>
          <a:p>
            <a:pPr algn="l" defTabSz="800100">
              <a:lnSpc>
                <a:spcPct val="90000"/>
              </a:lnSpc>
              <a:spcAft>
                <a:spcPct val="35000"/>
              </a:spcAft>
            </a:pPr>
            <a:r>
              <a:rPr lang="en-US" sz="3200" dirty="0">
                <a:solidFill>
                  <a:prstClr val="white"/>
                </a:solidFill>
                <a:latin typeface="Century Gothic" panose="020B0502020202020204" pitchFamily="34" charset="0"/>
                <a:ea typeface="+mn-ea"/>
                <a:cs typeface="+mn-cs"/>
              </a:rPr>
              <a:t>2.4.1 VP Check vs Route Search</a:t>
            </a:r>
            <a:br>
              <a:rPr lang="en-US" sz="3200" dirty="0">
                <a:solidFill>
                  <a:prstClr val="white"/>
                </a:solidFill>
                <a:latin typeface="Century Gothic" panose="020B0502020202020204" pitchFamily="34" charset="0"/>
                <a:ea typeface="+mn-ea"/>
                <a:cs typeface="+mn-cs"/>
              </a:rPr>
            </a:br>
            <a:endParaRPr lang="en-US" sz="3200" dirty="0">
              <a:solidFill>
                <a:prstClr val="white"/>
              </a:solidFill>
              <a:latin typeface="Century Gothic" panose="020B0502020202020204" pitchFamily="34" charset="0"/>
              <a:ea typeface="+mn-ea"/>
              <a:cs typeface="+mn-cs"/>
            </a:endParaRPr>
          </a:p>
        </p:txBody>
      </p:sp>
      <p:sp>
        <p:nvSpPr>
          <p:cNvPr id="2" name="Slide Number Placeholder 1">
            <a:extLst>
              <a:ext uri="{FF2B5EF4-FFF2-40B4-BE49-F238E27FC236}">
                <a16:creationId xmlns:a16="http://schemas.microsoft.com/office/drawing/2014/main" id="{23965F5A-198C-4637-90D5-5F48F85228BB}"/>
              </a:ext>
            </a:extLst>
          </p:cNvPr>
          <p:cNvSpPr>
            <a:spLocks noGrp="1"/>
          </p:cNvSpPr>
          <p:nvPr>
            <p:ph type="sldNum" sz="quarter" idx="14"/>
          </p:nvPr>
        </p:nvSpPr>
        <p:spPr/>
        <p:txBody>
          <a:bodyPr/>
          <a:lstStyle/>
          <a:p>
            <a:pPr>
              <a:defRPr/>
            </a:pPr>
            <a:fld id="{51360DE6-1F00-4D37-920B-8306E906ABB0}" type="slidenum">
              <a:rPr lang="en-US" altLang="ja-JP">
                <a:solidFill>
                  <a:prstClr val="black"/>
                </a:solidFill>
                <a:latin typeface="Calibri"/>
                <a:ea typeface="ＭＳ Ｐゴシック" panose="020B0600070205080204" pitchFamily="34" charset="-128"/>
                <a:cs typeface="Arial"/>
                <a:sym typeface="Arial"/>
              </a:rPr>
              <a:pPr>
                <a:defRPr/>
              </a:pPr>
              <a:t>4</a:t>
            </a:fld>
            <a:endParaRPr lang="en-US" altLang="ja-JP" dirty="0">
              <a:solidFill>
                <a:prstClr val="black"/>
              </a:solidFill>
              <a:latin typeface="Calibri"/>
              <a:ea typeface="ＭＳ Ｐゴシック" panose="020B0600070205080204" pitchFamily="34" charset="-128"/>
              <a:cs typeface="Arial"/>
              <a:sym typeface="Arial"/>
            </a:endParaRPr>
          </a:p>
        </p:txBody>
      </p:sp>
    </p:spTree>
    <p:extLst>
      <p:ext uri="{BB962C8B-B14F-4D97-AF65-F5344CB8AC3E}">
        <p14:creationId xmlns:p14="http://schemas.microsoft.com/office/powerpoint/2010/main" val="297224150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CED70-6985-4102-8C87-50968CEDBF43}"/>
              </a:ext>
            </a:extLst>
          </p:cNvPr>
          <p:cNvSpPr>
            <a:spLocks noGrp="1"/>
          </p:cNvSpPr>
          <p:nvPr>
            <p:ph type="title"/>
          </p:nvPr>
        </p:nvSpPr>
        <p:spPr/>
        <p:txBody>
          <a:bodyPr/>
          <a:lstStyle/>
          <a:p>
            <a:pPr>
              <a:defRPr/>
            </a:pPr>
            <a:r>
              <a:rPr lang="en-GB" dirty="0"/>
              <a:t>Responsibilities and Equipment</a:t>
            </a:r>
          </a:p>
        </p:txBody>
      </p:sp>
      <p:sp>
        <p:nvSpPr>
          <p:cNvPr id="95235" name="Content Placeholder 3">
            <a:extLst>
              <a:ext uri="{FF2B5EF4-FFF2-40B4-BE49-F238E27FC236}">
                <a16:creationId xmlns:a16="http://schemas.microsoft.com/office/drawing/2014/main" id="{C933670A-B588-41A3-A9EF-826E93F4323F}"/>
              </a:ext>
            </a:extLst>
          </p:cNvPr>
          <p:cNvSpPr>
            <a:spLocks noGrp="1"/>
          </p:cNvSpPr>
          <p:nvPr>
            <p:ph idx="1"/>
          </p:nvPr>
        </p:nvSpPr>
        <p:spPr>
          <a:xfrm>
            <a:off x="609600" y="1600200"/>
            <a:ext cx="6143897" cy="5029200"/>
          </a:xfrm>
        </p:spPr>
        <p:txBody>
          <a:bodyPr>
            <a:normAutofit/>
          </a:bodyPr>
          <a:lstStyle/>
          <a:p>
            <a:r>
              <a:rPr lang="en-GB" altLang="en-US" dirty="0"/>
              <a:t>Outer Road Men (ORM):</a:t>
            </a:r>
          </a:p>
          <a:p>
            <a:pPr lvl="1"/>
            <a:r>
              <a:rPr lang="en-GB" altLang="en-US" dirty="0"/>
              <a:t>Hand railing the edge of the road 1-1.5m  (dependant on threat).</a:t>
            </a:r>
          </a:p>
          <a:p>
            <a:pPr marL="457200" lvl="1" indent="0">
              <a:buNone/>
            </a:pPr>
            <a:endParaRPr lang="en-GB" altLang="en-US" dirty="0"/>
          </a:p>
          <a:p>
            <a:r>
              <a:rPr lang="en-GB" altLang="en-US" dirty="0"/>
              <a:t>Equipment:</a:t>
            </a:r>
          </a:p>
          <a:p>
            <a:pPr lvl="1"/>
            <a:r>
              <a:rPr lang="en-GB" altLang="en-US" dirty="0"/>
              <a:t>Detector.</a:t>
            </a:r>
          </a:p>
          <a:p>
            <a:pPr lvl="1"/>
            <a:r>
              <a:rPr lang="en-GB" altLang="en-US" dirty="0"/>
              <a:t>Spare Batteries.</a:t>
            </a:r>
          </a:p>
          <a:p>
            <a:pPr lvl="1"/>
            <a:r>
              <a:rPr lang="en-GB" altLang="en-US" dirty="0"/>
              <a:t>Pin Markers.</a:t>
            </a:r>
          </a:p>
          <a:p>
            <a:pPr lvl="1"/>
            <a:endParaRPr lang="en-GB" altLang="en-US" dirty="0"/>
          </a:p>
        </p:txBody>
      </p:sp>
      <p:pic>
        <p:nvPicPr>
          <p:cNvPr id="95236" name="Picture 1">
            <a:extLst>
              <a:ext uri="{FF2B5EF4-FFF2-40B4-BE49-F238E27FC236}">
                <a16:creationId xmlns:a16="http://schemas.microsoft.com/office/drawing/2014/main" id="{20B5797D-EE77-48EC-969C-DCAD8A4759C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18308" y="1417638"/>
            <a:ext cx="5582194" cy="4186646"/>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523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523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523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523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523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523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5059A-1106-427D-AE08-CB1160BFACF2}"/>
              </a:ext>
            </a:extLst>
          </p:cNvPr>
          <p:cNvSpPr>
            <a:spLocks noGrp="1"/>
          </p:cNvSpPr>
          <p:nvPr>
            <p:ph type="title"/>
          </p:nvPr>
        </p:nvSpPr>
        <p:spPr/>
        <p:txBody>
          <a:bodyPr/>
          <a:lstStyle/>
          <a:p>
            <a:pPr>
              <a:defRPr/>
            </a:pPr>
            <a:r>
              <a:rPr lang="en-GB" dirty="0"/>
              <a:t>Responsibilities and Equipment</a:t>
            </a:r>
          </a:p>
        </p:txBody>
      </p:sp>
      <p:sp>
        <p:nvSpPr>
          <p:cNvPr id="97283" name="Content Placeholder 2">
            <a:extLst>
              <a:ext uri="{FF2B5EF4-FFF2-40B4-BE49-F238E27FC236}">
                <a16:creationId xmlns:a16="http://schemas.microsoft.com/office/drawing/2014/main" id="{7F994B46-530A-44AD-90AD-C3081EB97F9B}"/>
              </a:ext>
            </a:extLst>
          </p:cNvPr>
          <p:cNvSpPr>
            <a:spLocks noGrp="1"/>
          </p:cNvSpPr>
          <p:nvPr>
            <p:ph idx="1"/>
          </p:nvPr>
        </p:nvSpPr>
        <p:spPr>
          <a:xfrm>
            <a:off x="1981200" y="1417638"/>
            <a:ext cx="8229600" cy="4267200"/>
          </a:xfrm>
        </p:spPr>
        <p:txBody>
          <a:bodyPr>
            <a:normAutofit fontScale="85000" lnSpcReduction="20000"/>
          </a:bodyPr>
          <a:lstStyle/>
          <a:p>
            <a:r>
              <a:rPr lang="en-GB" altLang="en-US" dirty="0"/>
              <a:t>Inner Road Men (IRM):</a:t>
            </a:r>
          </a:p>
          <a:p>
            <a:endParaRPr lang="en-GB" altLang="en-US" dirty="0"/>
          </a:p>
          <a:p>
            <a:pPr lvl="1"/>
            <a:r>
              <a:rPr lang="en-GB" altLang="en-US" dirty="0"/>
              <a:t>Has a responsibility of 1-1.5m on the route overlapping his equipment with the ORM and the second IRM.</a:t>
            </a:r>
          </a:p>
          <a:p>
            <a:pPr lvl="1"/>
            <a:endParaRPr lang="en-GB" altLang="en-US" dirty="0"/>
          </a:p>
          <a:p>
            <a:r>
              <a:rPr lang="en-GB" altLang="en-US" dirty="0"/>
              <a:t>Equipment:</a:t>
            </a:r>
          </a:p>
          <a:p>
            <a:endParaRPr lang="en-GB" altLang="en-US" dirty="0"/>
          </a:p>
          <a:p>
            <a:pPr lvl="1"/>
            <a:r>
              <a:rPr lang="en-GB" altLang="en-US" dirty="0"/>
              <a:t>Detectors.</a:t>
            </a:r>
          </a:p>
          <a:p>
            <a:pPr lvl="1"/>
            <a:r>
              <a:rPr lang="en-GB" altLang="en-US" dirty="0"/>
              <a:t>Spare batteries.</a:t>
            </a:r>
          </a:p>
          <a:p>
            <a:pPr lvl="1"/>
            <a:r>
              <a:rPr lang="en-GB" altLang="en-US" dirty="0"/>
              <a:t>Pin markers.</a:t>
            </a:r>
          </a:p>
          <a:p>
            <a:pPr lvl="1"/>
            <a:endParaRPr lang="en-GB" altLang="en-US" dirty="0"/>
          </a:p>
        </p:txBody>
      </p:sp>
      <p:pic>
        <p:nvPicPr>
          <p:cNvPr id="97284" name="Picture 1">
            <a:extLst>
              <a:ext uri="{FF2B5EF4-FFF2-40B4-BE49-F238E27FC236}">
                <a16:creationId xmlns:a16="http://schemas.microsoft.com/office/drawing/2014/main" id="{B9493167-CD7A-44F3-B654-559AC22BE6A9}"/>
              </a:ext>
            </a:extLst>
          </p:cNvPr>
          <p:cNvPicPr>
            <a:picLocks noChangeAspect="1"/>
          </p:cNvPicPr>
          <p:nvPr/>
        </p:nvPicPr>
        <p:blipFill>
          <a:blip r:embed="rId3">
            <a:extLst>
              <a:ext uri="{28A0092B-C50C-407E-A947-70E740481C1C}">
                <a14:useLocalDpi xmlns:a14="http://schemas.microsoft.com/office/drawing/2010/main" val="0"/>
              </a:ext>
            </a:extLst>
          </a:blip>
          <a:srcRect t="16785"/>
          <a:stretch>
            <a:fillRect/>
          </a:stretch>
        </p:blipFill>
        <p:spPr bwMode="auto">
          <a:xfrm>
            <a:off x="5807968" y="3120064"/>
            <a:ext cx="4525070" cy="2823536"/>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728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728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7283">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728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728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728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Rectangle 2"/>
          <p:cNvSpPr>
            <a:spLocks noChangeArrowheads="1"/>
          </p:cNvSpPr>
          <p:nvPr/>
        </p:nvSpPr>
        <p:spPr bwMode="auto">
          <a:xfrm>
            <a:off x="1524000" y="0"/>
            <a:ext cx="9144000" cy="6858000"/>
          </a:xfrm>
          <a:prstGeom prst="rect">
            <a:avLst/>
          </a:prstGeom>
          <a:solidFill>
            <a:srgbClr val="C7AD4D"/>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457200">
              <a:spcBef>
                <a:spcPct val="0"/>
              </a:spcBef>
              <a:buNone/>
              <a:defRPr/>
            </a:pPr>
            <a:endParaRPr lang="en-US" altLang="en-US" sz="900">
              <a:solidFill>
                <a:srgbClr val="FF0000"/>
              </a:solidFill>
              <a:latin typeface="Calibri" panose="020F0502020204030204" pitchFamily="34" charset="0"/>
              <a:cs typeface="Calibri" panose="020F0502020204030204" pitchFamily="34" charset="0"/>
            </a:endParaRPr>
          </a:p>
        </p:txBody>
      </p:sp>
      <p:sp>
        <p:nvSpPr>
          <p:cNvPr id="50" name="Rectangle 5"/>
          <p:cNvSpPr>
            <a:spLocks noChangeArrowheads="1"/>
          </p:cNvSpPr>
          <p:nvPr/>
        </p:nvSpPr>
        <p:spPr bwMode="auto">
          <a:xfrm rot="5400000">
            <a:off x="5894497" y="-1160961"/>
            <a:ext cx="403010" cy="9144002"/>
          </a:xfrm>
          <a:prstGeom prst="rect">
            <a:avLst/>
          </a:prstGeom>
          <a:solidFill>
            <a:srgbClr val="663300"/>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457200">
              <a:spcBef>
                <a:spcPct val="0"/>
              </a:spcBef>
              <a:buNone/>
              <a:defRPr/>
            </a:pPr>
            <a:r>
              <a:rPr lang="en-US" altLang="en-US" sz="900" b="1" dirty="0">
                <a:solidFill>
                  <a:srgbClr val="FFFF00"/>
                </a:solidFill>
                <a:latin typeface="Calibri" panose="020F0502020204030204" pitchFamily="34" charset="0"/>
                <a:cs typeface="Calibri" panose="020F0502020204030204" pitchFamily="34" charset="0"/>
              </a:rPr>
              <a:t>           </a:t>
            </a:r>
          </a:p>
        </p:txBody>
      </p:sp>
      <p:sp>
        <p:nvSpPr>
          <p:cNvPr id="194" name="TextBox 193"/>
          <p:cNvSpPr txBox="1">
            <a:spLocks noChangeArrowheads="1"/>
          </p:cNvSpPr>
          <p:nvPr/>
        </p:nvSpPr>
        <p:spPr bwMode="auto">
          <a:xfrm>
            <a:off x="8216620" y="2066456"/>
            <a:ext cx="1832198"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pPr defTabSz="457200">
              <a:buFont typeface="Arial" panose="020B0604020202020204" pitchFamily="34" charset="0"/>
              <a:buChar char="•"/>
              <a:defRPr/>
            </a:pPr>
            <a:r>
              <a:rPr lang="en-GB" altLang="en-US" sz="900" dirty="0">
                <a:solidFill>
                  <a:prstClr val="white"/>
                </a:solidFill>
                <a:latin typeface="Calibri" panose="020F0502020204030204" pitchFamily="34" charset="0"/>
                <a:cs typeface="Calibri" panose="020F0502020204030204" pitchFamily="34" charset="0"/>
              </a:rPr>
              <a:t>TL lines team up in their lanes. </a:t>
            </a:r>
          </a:p>
          <a:p>
            <a:pPr defTabSz="457200">
              <a:buFont typeface="Arial" panose="020B0604020202020204" pitchFamily="34" charset="0"/>
              <a:buChar char="•"/>
              <a:defRPr/>
            </a:pPr>
            <a:r>
              <a:rPr lang="en-GB" altLang="en-US" sz="900" dirty="0">
                <a:solidFill>
                  <a:prstClr val="white"/>
                </a:solidFill>
                <a:latin typeface="Calibri" panose="020F0502020204030204" pitchFamily="34" charset="0"/>
                <a:cs typeface="Calibri" panose="020F0502020204030204" pitchFamily="34" charset="0"/>
              </a:rPr>
              <a:t>2m inside searched area.</a:t>
            </a:r>
          </a:p>
          <a:p>
            <a:pPr defTabSz="457200">
              <a:buFont typeface="Arial" panose="020B0604020202020204" pitchFamily="34" charset="0"/>
              <a:buChar char="•"/>
              <a:defRPr/>
            </a:pPr>
            <a:r>
              <a:rPr lang="en-GB" altLang="en-US" sz="900" dirty="0">
                <a:solidFill>
                  <a:prstClr val="white"/>
                </a:solidFill>
                <a:latin typeface="Calibri" panose="020F0502020204030204" pitchFamily="34" charset="0"/>
                <a:cs typeface="Calibri" panose="020F0502020204030204" pitchFamily="34" charset="0"/>
              </a:rPr>
              <a:t>Check overlap.</a:t>
            </a:r>
          </a:p>
          <a:p>
            <a:pPr defTabSz="457200">
              <a:buFont typeface="Arial" panose="020B0604020202020204" pitchFamily="34" charset="0"/>
              <a:buChar char="•"/>
              <a:defRPr/>
            </a:pPr>
            <a:r>
              <a:rPr lang="en-GB" altLang="en-US" sz="900" dirty="0">
                <a:solidFill>
                  <a:prstClr val="white"/>
                </a:solidFill>
                <a:latin typeface="Calibri" panose="020F0502020204030204" pitchFamily="34" charset="0"/>
                <a:cs typeface="Calibri" panose="020F0502020204030204" pitchFamily="34" charset="0"/>
              </a:rPr>
              <a:t>Confirm coverage. </a:t>
            </a:r>
          </a:p>
          <a:p>
            <a:pPr defTabSz="457200">
              <a:buFont typeface="Arial" panose="020B0604020202020204" pitchFamily="34" charset="0"/>
              <a:buChar char="•"/>
              <a:defRPr/>
            </a:pPr>
            <a:r>
              <a:rPr lang="en-GB" altLang="en-US" sz="900" dirty="0">
                <a:solidFill>
                  <a:prstClr val="white"/>
                </a:solidFill>
                <a:latin typeface="Calibri" panose="020F0502020204030204" pitchFamily="34" charset="0"/>
                <a:cs typeface="Calibri" panose="020F0502020204030204" pitchFamily="34" charset="0"/>
              </a:rPr>
              <a:t>Lay markers at their positions</a:t>
            </a:r>
          </a:p>
        </p:txBody>
      </p:sp>
      <p:grpSp>
        <p:nvGrpSpPr>
          <p:cNvPr id="195" name="Group 194"/>
          <p:cNvGrpSpPr>
            <a:grpSpLocks/>
          </p:cNvGrpSpPr>
          <p:nvPr/>
        </p:nvGrpSpPr>
        <p:grpSpPr bwMode="auto">
          <a:xfrm>
            <a:off x="8560758" y="3903484"/>
            <a:ext cx="429516" cy="249337"/>
            <a:chOff x="6532751" y="3872553"/>
            <a:chExt cx="573745" cy="331116"/>
          </a:xfrm>
        </p:grpSpPr>
        <p:sp>
          <p:nvSpPr>
            <p:cNvPr id="196" name="TextBox 6"/>
            <p:cNvSpPr txBox="1">
              <a:spLocks noChangeArrowheads="1"/>
            </p:cNvSpPr>
            <p:nvPr/>
          </p:nvSpPr>
          <p:spPr bwMode="auto">
            <a:xfrm>
              <a:off x="6532751" y="3897127"/>
              <a:ext cx="573745" cy="30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bg1"/>
                  </a:solidFill>
                  <a:latin typeface="Arial" panose="020B0604020202020204" pitchFamily="34" charset="0"/>
                </a:defRPr>
              </a:lvl1pPr>
              <a:lvl2pPr marL="742950" indent="-285750">
                <a:defRPr sz="2800">
                  <a:solidFill>
                    <a:schemeClr val="bg1"/>
                  </a:solidFill>
                  <a:latin typeface="Arial" panose="020B0604020202020204" pitchFamily="34" charset="0"/>
                </a:defRPr>
              </a:lvl2pPr>
              <a:lvl3pPr marL="1143000" indent="-228600">
                <a:defRPr sz="2800">
                  <a:solidFill>
                    <a:schemeClr val="bg1"/>
                  </a:solidFill>
                  <a:latin typeface="Arial" panose="020B0604020202020204" pitchFamily="34" charset="0"/>
                </a:defRPr>
              </a:lvl3pPr>
              <a:lvl4pPr marL="1600200" indent="-228600">
                <a:defRPr sz="2800">
                  <a:solidFill>
                    <a:schemeClr val="bg1"/>
                  </a:solidFill>
                  <a:latin typeface="Arial" panose="020B0604020202020204" pitchFamily="34" charset="0"/>
                </a:defRPr>
              </a:lvl4pPr>
              <a:lvl5pPr marL="2057400" indent="-228600">
                <a:defRPr sz="2800">
                  <a:solidFill>
                    <a:schemeClr val="bg1"/>
                  </a:solidFill>
                  <a:latin typeface="Arial" panose="020B0604020202020204" pitchFamily="34" charset="0"/>
                </a:defRPr>
              </a:lvl5pPr>
              <a:lvl6pPr marL="2514600" indent="-228600" eaLnBrk="0" fontAlgn="base" hangingPunct="0">
                <a:spcBef>
                  <a:spcPct val="0"/>
                </a:spcBef>
                <a:spcAft>
                  <a:spcPct val="0"/>
                </a:spcAft>
                <a:defRPr sz="2800">
                  <a:solidFill>
                    <a:schemeClr val="bg1"/>
                  </a:solidFill>
                  <a:latin typeface="Arial" panose="020B0604020202020204" pitchFamily="34" charset="0"/>
                </a:defRPr>
              </a:lvl6pPr>
              <a:lvl7pPr marL="2971800" indent="-228600" eaLnBrk="0" fontAlgn="base" hangingPunct="0">
                <a:spcBef>
                  <a:spcPct val="0"/>
                </a:spcBef>
                <a:spcAft>
                  <a:spcPct val="0"/>
                </a:spcAft>
                <a:defRPr sz="2800">
                  <a:solidFill>
                    <a:schemeClr val="bg1"/>
                  </a:solidFill>
                  <a:latin typeface="Arial" panose="020B0604020202020204" pitchFamily="34" charset="0"/>
                </a:defRPr>
              </a:lvl7pPr>
              <a:lvl8pPr marL="3429000" indent="-228600" eaLnBrk="0" fontAlgn="base" hangingPunct="0">
                <a:spcBef>
                  <a:spcPct val="0"/>
                </a:spcBef>
                <a:spcAft>
                  <a:spcPct val="0"/>
                </a:spcAft>
                <a:defRPr sz="2800">
                  <a:solidFill>
                    <a:schemeClr val="bg1"/>
                  </a:solidFill>
                  <a:latin typeface="Arial" panose="020B0604020202020204" pitchFamily="34" charset="0"/>
                </a:defRPr>
              </a:lvl8pPr>
              <a:lvl9pPr marL="3886200" indent="-228600" eaLnBrk="0" fontAlgn="base" hangingPunct="0">
                <a:spcBef>
                  <a:spcPct val="0"/>
                </a:spcBef>
                <a:spcAft>
                  <a:spcPct val="0"/>
                </a:spcAft>
                <a:defRPr sz="2800">
                  <a:solidFill>
                    <a:schemeClr val="bg1"/>
                  </a:solidFill>
                  <a:latin typeface="Arial" panose="020B0604020202020204" pitchFamily="34" charset="0"/>
                </a:defRPr>
              </a:lvl9pPr>
            </a:lstStyle>
            <a:p>
              <a:pPr defTabSz="457200">
                <a:defRPr/>
              </a:pPr>
              <a:r>
                <a:rPr lang="en-GB" altLang="en-US" sz="900" dirty="0">
                  <a:solidFill>
                    <a:prstClr val="white"/>
                  </a:solidFill>
                  <a:latin typeface="Calibri" panose="020F0502020204030204" pitchFamily="34" charset="0"/>
                  <a:cs typeface="Calibri" panose="020F0502020204030204" pitchFamily="34" charset="0"/>
                </a:rPr>
                <a:t>10m</a:t>
              </a:r>
            </a:p>
          </p:txBody>
        </p:sp>
        <p:cxnSp>
          <p:nvCxnSpPr>
            <p:cNvPr id="203" name="Straight Arrow Connector 202"/>
            <p:cNvCxnSpPr/>
            <p:nvPr/>
          </p:nvCxnSpPr>
          <p:spPr>
            <a:xfrm>
              <a:off x="6585856" y="3872553"/>
              <a:ext cx="411921" cy="3162"/>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grpSp>
      <p:sp>
        <p:nvSpPr>
          <p:cNvPr id="206" name="Title 1">
            <a:extLst>
              <a:ext uri="{FF2B5EF4-FFF2-40B4-BE49-F238E27FC236}">
                <a16:creationId xmlns:a16="http://schemas.microsoft.com/office/drawing/2014/main" id="{4C8C7687-C900-B067-7C13-F25880F0E811}"/>
              </a:ext>
            </a:extLst>
          </p:cNvPr>
          <p:cNvSpPr txBox="1">
            <a:spLocks/>
          </p:cNvSpPr>
          <p:nvPr/>
        </p:nvSpPr>
        <p:spPr>
          <a:xfrm>
            <a:off x="3427260" y="127057"/>
            <a:ext cx="5326856" cy="475059"/>
          </a:xfrm>
        </p:spPr>
        <p:txBody>
          <a:bodyPr>
            <a:noAutofit/>
          </a:bodyPr>
          <a:lstStyle>
            <a:lvl1pPr algn="ctr" defTabSz="342900" rtl="0" eaLnBrk="1" latinLnBrk="0" hangingPunct="1">
              <a:spcBef>
                <a:spcPct val="0"/>
              </a:spcBef>
              <a:buNone/>
              <a:defRPr sz="3300" kern="1200">
                <a:solidFill>
                  <a:schemeClr val="tx1"/>
                </a:solidFill>
                <a:latin typeface="+mj-lt"/>
                <a:ea typeface="+mj-ea"/>
                <a:cs typeface="+mj-cs"/>
              </a:defRPr>
            </a:lvl1pPr>
          </a:lstStyle>
          <a:p>
            <a:pPr>
              <a:defRPr/>
            </a:pPr>
            <a:r>
              <a:rPr lang="en-ZA" sz="3600" b="1" dirty="0">
                <a:solidFill>
                  <a:srgbClr val="632523"/>
                </a:solidFill>
                <a:latin typeface="Calibri" panose="020F0502020204030204" pitchFamily="34" charset="0"/>
                <a:ea typeface="Arial" panose="020B0604020202020204" pitchFamily="34" charset="0"/>
                <a:cs typeface="Calibri" panose="020F0502020204030204" pitchFamily="34" charset="0"/>
              </a:rPr>
              <a:t>Phase 4 – VP Search </a:t>
            </a:r>
            <a:endParaRPr lang="en-US" sz="3600" b="1" dirty="0">
              <a:solidFill>
                <a:srgbClr val="632523"/>
              </a:solidFill>
              <a:latin typeface="Calibri" panose="020F0502020204030204" pitchFamily="34" charset="0"/>
              <a:cs typeface="Calibri" panose="020F0502020204030204" pitchFamily="34" charset="0"/>
            </a:endParaRPr>
          </a:p>
        </p:txBody>
      </p:sp>
      <p:grpSp>
        <p:nvGrpSpPr>
          <p:cNvPr id="49" name="Group 48">
            <a:extLst>
              <a:ext uri="{FF2B5EF4-FFF2-40B4-BE49-F238E27FC236}">
                <a16:creationId xmlns:a16="http://schemas.microsoft.com/office/drawing/2014/main" id="{699248DA-FE84-F03D-2C5A-4F2864D7C7F6}"/>
              </a:ext>
            </a:extLst>
          </p:cNvPr>
          <p:cNvGrpSpPr/>
          <p:nvPr/>
        </p:nvGrpSpPr>
        <p:grpSpPr>
          <a:xfrm>
            <a:off x="2360288" y="2794512"/>
            <a:ext cx="335403" cy="540738"/>
            <a:chOff x="836287" y="2794512"/>
            <a:chExt cx="335403" cy="540738"/>
          </a:xfrm>
        </p:grpSpPr>
        <p:grpSp>
          <p:nvGrpSpPr>
            <p:cNvPr id="213" name="Group 212"/>
            <p:cNvGrpSpPr/>
            <p:nvPr/>
          </p:nvGrpSpPr>
          <p:grpSpPr>
            <a:xfrm>
              <a:off x="836862" y="2794512"/>
              <a:ext cx="334828" cy="372346"/>
              <a:chOff x="655793" y="3818584"/>
              <a:chExt cx="328070" cy="350642"/>
            </a:xfrm>
          </p:grpSpPr>
          <p:sp>
            <p:nvSpPr>
              <p:cNvPr id="214" name="Isosceles Triangle 213"/>
              <p:cNvSpPr>
                <a:spLocks noChangeAspect="1"/>
              </p:cNvSpPr>
              <p:nvPr/>
            </p:nvSpPr>
            <p:spPr>
              <a:xfrm>
                <a:off x="895410" y="4059117"/>
                <a:ext cx="84641" cy="1017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220" name="Isosceles Triangle 219"/>
              <p:cNvSpPr>
                <a:spLocks noChangeAspect="1"/>
              </p:cNvSpPr>
              <p:nvPr/>
            </p:nvSpPr>
            <p:spPr>
              <a:xfrm>
                <a:off x="655793" y="4067521"/>
                <a:ext cx="84640" cy="1017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221" name="Isosceles Triangle 220"/>
              <p:cNvSpPr>
                <a:spLocks noChangeAspect="1"/>
              </p:cNvSpPr>
              <p:nvPr/>
            </p:nvSpPr>
            <p:spPr>
              <a:xfrm>
                <a:off x="655793" y="3818584"/>
                <a:ext cx="84640" cy="1017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222" name="Isosceles Triangle 221"/>
              <p:cNvSpPr>
                <a:spLocks noChangeAspect="1"/>
              </p:cNvSpPr>
              <p:nvPr/>
            </p:nvSpPr>
            <p:spPr>
              <a:xfrm>
                <a:off x="899223" y="3818584"/>
                <a:ext cx="84640" cy="1017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grpSp>
        <p:sp>
          <p:nvSpPr>
            <p:cNvPr id="42" name="Isosceles Triangle 41">
              <a:extLst>
                <a:ext uri="{FF2B5EF4-FFF2-40B4-BE49-F238E27FC236}">
                  <a16:creationId xmlns:a16="http://schemas.microsoft.com/office/drawing/2014/main" id="{A9580DBE-927D-7D61-A853-9816C508B55C}"/>
                </a:ext>
              </a:extLst>
            </p:cNvPr>
            <p:cNvSpPr>
              <a:spLocks noChangeAspect="1"/>
            </p:cNvSpPr>
            <p:nvPr/>
          </p:nvSpPr>
          <p:spPr>
            <a:xfrm>
              <a:off x="1081746" y="3227250"/>
              <a:ext cx="86384" cy="108000"/>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46" name="Isosceles Triangle 45">
              <a:extLst>
                <a:ext uri="{FF2B5EF4-FFF2-40B4-BE49-F238E27FC236}">
                  <a16:creationId xmlns:a16="http://schemas.microsoft.com/office/drawing/2014/main" id="{384DB7CB-CA09-7BB9-502C-5C1E4A1C39B3}"/>
                </a:ext>
              </a:extLst>
            </p:cNvPr>
            <p:cNvSpPr>
              <a:spLocks noChangeAspect="1"/>
            </p:cNvSpPr>
            <p:nvPr/>
          </p:nvSpPr>
          <p:spPr>
            <a:xfrm>
              <a:off x="836287" y="3227250"/>
              <a:ext cx="86384" cy="108000"/>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grpSp>
      <p:grpSp>
        <p:nvGrpSpPr>
          <p:cNvPr id="52" name="Group 51">
            <a:extLst>
              <a:ext uri="{FF2B5EF4-FFF2-40B4-BE49-F238E27FC236}">
                <a16:creationId xmlns:a16="http://schemas.microsoft.com/office/drawing/2014/main" id="{515BDCD2-8AF9-5B89-668B-E20F583C298E}"/>
              </a:ext>
            </a:extLst>
          </p:cNvPr>
          <p:cNvGrpSpPr/>
          <p:nvPr/>
        </p:nvGrpSpPr>
        <p:grpSpPr>
          <a:xfrm>
            <a:off x="2360002" y="3415344"/>
            <a:ext cx="334827" cy="573850"/>
            <a:chOff x="836001" y="3415344"/>
            <a:chExt cx="334827" cy="573850"/>
          </a:xfrm>
        </p:grpSpPr>
        <p:grpSp>
          <p:nvGrpSpPr>
            <p:cNvPr id="204" name="Group 203"/>
            <p:cNvGrpSpPr/>
            <p:nvPr/>
          </p:nvGrpSpPr>
          <p:grpSpPr>
            <a:xfrm>
              <a:off x="836001" y="3616848"/>
              <a:ext cx="334827" cy="372346"/>
              <a:chOff x="655793" y="3818584"/>
              <a:chExt cx="328069" cy="350642"/>
            </a:xfrm>
          </p:grpSpPr>
          <p:sp>
            <p:nvSpPr>
              <p:cNvPr id="205" name="Isosceles Triangle 204"/>
              <p:cNvSpPr>
                <a:spLocks noChangeAspect="1"/>
              </p:cNvSpPr>
              <p:nvPr/>
            </p:nvSpPr>
            <p:spPr>
              <a:xfrm>
                <a:off x="893441" y="4059117"/>
                <a:ext cx="84640" cy="1017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209" name="Isosceles Triangle 208"/>
              <p:cNvSpPr>
                <a:spLocks noChangeAspect="1"/>
              </p:cNvSpPr>
              <p:nvPr/>
            </p:nvSpPr>
            <p:spPr>
              <a:xfrm>
                <a:off x="655793" y="4067521"/>
                <a:ext cx="84640" cy="1017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210" name="Isosceles Triangle 209"/>
              <p:cNvSpPr>
                <a:spLocks noChangeAspect="1"/>
              </p:cNvSpPr>
              <p:nvPr/>
            </p:nvSpPr>
            <p:spPr>
              <a:xfrm>
                <a:off x="655793" y="3818584"/>
                <a:ext cx="84640" cy="1017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212" name="Isosceles Triangle 211"/>
              <p:cNvSpPr>
                <a:spLocks noChangeAspect="1"/>
              </p:cNvSpPr>
              <p:nvPr/>
            </p:nvSpPr>
            <p:spPr>
              <a:xfrm>
                <a:off x="899222" y="3818584"/>
                <a:ext cx="84640" cy="1017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grpSp>
        <p:sp>
          <p:nvSpPr>
            <p:cNvPr id="44" name="Isosceles Triangle 43">
              <a:extLst>
                <a:ext uri="{FF2B5EF4-FFF2-40B4-BE49-F238E27FC236}">
                  <a16:creationId xmlns:a16="http://schemas.microsoft.com/office/drawing/2014/main" id="{1EEB8FA0-0078-A582-C680-B8F118E0C87C}"/>
                </a:ext>
              </a:extLst>
            </p:cNvPr>
            <p:cNvSpPr>
              <a:spLocks noChangeAspect="1"/>
            </p:cNvSpPr>
            <p:nvPr/>
          </p:nvSpPr>
          <p:spPr>
            <a:xfrm>
              <a:off x="1081746" y="3415344"/>
              <a:ext cx="86384" cy="108000"/>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48" name="Isosceles Triangle 47">
              <a:extLst>
                <a:ext uri="{FF2B5EF4-FFF2-40B4-BE49-F238E27FC236}">
                  <a16:creationId xmlns:a16="http://schemas.microsoft.com/office/drawing/2014/main" id="{C3EAD494-59A4-5AFE-84A1-3EB5092E0803}"/>
                </a:ext>
              </a:extLst>
            </p:cNvPr>
            <p:cNvSpPr>
              <a:spLocks noChangeAspect="1"/>
            </p:cNvSpPr>
            <p:nvPr/>
          </p:nvSpPr>
          <p:spPr>
            <a:xfrm>
              <a:off x="836287" y="3415344"/>
              <a:ext cx="86384" cy="108000"/>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grpSp>
      <p:sp>
        <p:nvSpPr>
          <p:cNvPr id="53" name="Isosceles Triangle 52">
            <a:extLst>
              <a:ext uri="{FF2B5EF4-FFF2-40B4-BE49-F238E27FC236}">
                <a16:creationId xmlns:a16="http://schemas.microsoft.com/office/drawing/2014/main" id="{0DAEDC41-4C06-7BA6-8714-A955BA02E302}"/>
              </a:ext>
            </a:extLst>
          </p:cNvPr>
          <p:cNvSpPr>
            <a:spLocks noChangeAspect="1"/>
          </p:cNvSpPr>
          <p:nvPr/>
        </p:nvSpPr>
        <p:spPr>
          <a:xfrm>
            <a:off x="8658326" y="3634407"/>
            <a:ext cx="86384" cy="108000"/>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54" name="Isosceles Triangle 53">
            <a:extLst>
              <a:ext uri="{FF2B5EF4-FFF2-40B4-BE49-F238E27FC236}">
                <a16:creationId xmlns:a16="http://schemas.microsoft.com/office/drawing/2014/main" id="{A57698DC-2491-84A6-BF7B-F3F225B2B9C6}"/>
              </a:ext>
            </a:extLst>
          </p:cNvPr>
          <p:cNvSpPr>
            <a:spLocks noChangeAspect="1"/>
          </p:cNvSpPr>
          <p:nvPr/>
        </p:nvSpPr>
        <p:spPr>
          <a:xfrm>
            <a:off x="8660400" y="3429000"/>
            <a:ext cx="86384" cy="108000"/>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57" name="Isosceles Triangle 56">
            <a:extLst>
              <a:ext uri="{FF2B5EF4-FFF2-40B4-BE49-F238E27FC236}">
                <a16:creationId xmlns:a16="http://schemas.microsoft.com/office/drawing/2014/main" id="{AE91D622-9098-7461-2468-FDB941B5CE89}"/>
              </a:ext>
            </a:extLst>
          </p:cNvPr>
          <p:cNvSpPr>
            <a:spLocks noChangeAspect="1"/>
          </p:cNvSpPr>
          <p:nvPr/>
        </p:nvSpPr>
        <p:spPr>
          <a:xfrm>
            <a:off x="8660613" y="3254721"/>
            <a:ext cx="86384" cy="108000"/>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58" name="Isosceles Triangle 57">
            <a:extLst>
              <a:ext uri="{FF2B5EF4-FFF2-40B4-BE49-F238E27FC236}">
                <a16:creationId xmlns:a16="http://schemas.microsoft.com/office/drawing/2014/main" id="{BA4718A9-F282-C001-7E76-6E69A6B1F9E2}"/>
              </a:ext>
            </a:extLst>
          </p:cNvPr>
          <p:cNvSpPr>
            <a:spLocks noChangeAspect="1"/>
          </p:cNvSpPr>
          <p:nvPr/>
        </p:nvSpPr>
        <p:spPr>
          <a:xfrm>
            <a:off x="8661590" y="3043173"/>
            <a:ext cx="86384" cy="108000"/>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45" name="Freeform 1">
            <a:extLst>
              <a:ext uri="{FF2B5EF4-FFF2-40B4-BE49-F238E27FC236}">
                <a16:creationId xmlns:a16="http://schemas.microsoft.com/office/drawing/2014/main" id="{43165321-2AC5-DC14-A0A3-E70A2A1AC8CD}"/>
              </a:ext>
            </a:extLst>
          </p:cNvPr>
          <p:cNvSpPr/>
          <p:nvPr/>
        </p:nvSpPr>
        <p:spPr>
          <a:xfrm>
            <a:off x="3030539" y="-34925"/>
            <a:ext cx="1169987" cy="3244850"/>
          </a:xfrm>
          <a:custGeom>
            <a:avLst/>
            <a:gdLst>
              <a:gd name="connsiteX0" fmla="*/ 1290415 w 1504059"/>
              <a:gd name="connsiteY0" fmla="*/ 3221765 h 3221765"/>
              <a:gd name="connsiteX1" fmla="*/ 1281869 w 1504059"/>
              <a:gd name="connsiteY1" fmla="*/ 2503918 h 3221765"/>
              <a:gd name="connsiteX2" fmla="*/ 1187865 w 1504059"/>
              <a:gd name="connsiteY2" fmla="*/ 2025354 h 3221765"/>
              <a:gd name="connsiteX3" fmla="*/ 991312 w 1504059"/>
              <a:gd name="connsiteY3" fmla="*/ 1512606 h 3221765"/>
              <a:gd name="connsiteX4" fmla="*/ 726392 w 1504059"/>
              <a:gd name="connsiteY4" fmla="*/ 1068225 h 3221765"/>
              <a:gd name="connsiteX5" fmla="*/ 435835 w 1504059"/>
              <a:gd name="connsiteY5" fmla="*/ 581114 h 3221765"/>
              <a:gd name="connsiteX6" fmla="*/ 196553 w 1504059"/>
              <a:gd name="connsiteY6" fmla="*/ 230737 h 3221765"/>
              <a:gd name="connsiteX7" fmla="*/ 0 w 1504059"/>
              <a:gd name="connsiteY7" fmla="*/ 0 h 3221765"/>
              <a:gd name="connsiteX8" fmla="*/ 256373 w 1504059"/>
              <a:gd name="connsiteY8" fmla="*/ 8546 h 3221765"/>
              <a:gd name="connsiteX9" fmla="*/ 504201 w 1504059"/>
              <a:gd name="connsiteY9" fmla="*/ 307649 h 3221765"/>
              <a:gd name="connsiteX10" fmla="*/ 726392 w 1504059"/>
              <a:gd name="connsiteY10" fmla="*/ 649481 h 3221765"/>
              <a:gd name="connsiteX11" fmla="*/ 957129 w 1504059"/>
              <a:gd name="connsiteY11" fmla="*/ 1042587 h 3221765"/>
              <a:gd name="connsiteX12" fmla="*/ 1179319 w 1504059"/>
              <a:gd name="connsiteY12" fmla="*/ 1435694 h 3221765"/>
              <a:gd name="connsiteX13" fmla="*/ 1392964 w 1504059"/>
              <a:gd name="connsiteY13" fmla="*/ 1939896 h 3221765"/>
              <a:gd name="connsiteX14" fmla="*/ 1478422 w 1504059"/>
              <a:gd name="connsiteY14" fmla="*/ 2469735 h 3221765"/>
              <a:gd name="connsiteX15" fmla="*/ 1504059 w 1504059"/>
              <a:gd name="connsiteY15" fmla="*/ 2862842 h 3221765"/>
              <a:gd name="connsiteX16" fmla="*/ 1504059 w 1504059"/>
              <a:gd name="connsiteY16" fmla="*/ 3221765 h 3221765"/>
              <a:gd name="connsiteX17" fmla="*/ 1290415 w 1504059"/>
              <a:gd name="connsiteY17" fmla="*/ 3221765 h 3221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4059" h="3221765">
                <a:moveTo>
                  <a:pt x="1290415" y="3221765"/>
                </a:moveTo>
                <a:lnTo>
                  <a:pt x="1281869" y="2503918"/>
                </a:lnTo>
                <a:lnTo>
                  <a:pt x="1187865" y="2025354"/>
                </a:lnTo>
                <a:lnTo>
                  <a:pt x="991312" y="1512606"/>
                </a:lnTo>
                <a:lnTo>
                  <a:pt x="726392" y="1068225"/>
                </a:lnTo>
                <a:lnTo>
                  <a:pt x="435835" y="581114"/>
                </a:lnTo>
                <a:lnTo>
                  <a:pt x="196553" y="230737"/>
                </a:lnTo>
                <a:lnTo>
                  <a:pt x="0" y="0"/>
                </a:lnTo>
                <a:lnTo>
                  <a:pt x="256373" y="8546"/>
                </a:lnTo>
                <a:lnTo>
                  <a:pt x="504201" y="307649"/>
                </a:lnTo>
                <a:lnTo>
                  <a:pt x="726392" y="649481"/>
                </a:lnTo>
                <a:lnTo>
                  <a:pt x="957129" y="1042587"/>
                </a:lnTo>
                <a:lnTo>
                  <a:pt x="1179319" y="1435694"/>
                </a:lnTo>
                <a:lnTo>
                  <a:pt x="1392964" y="1939896"/>
                </a:lnTo>
                <a:lnTo>
                  <a:pt x="1478422" y="2469735"/>
                </a:lnTo>
                <a:lnTo>
                  <a:pt x="1504059" y="2862842"/>
                </a:lnTo>
                <a:lnTo>
                  <a:pt x="1504059" y="3221765"/>
                </a:lnTo>
                <a:lnTo>
                  <a:pt x="1290415" y="3221765"/>
                </a:lnTo>
                <a:close/>
              </a:path>
            </a:pathLst>
          </a:custGeom>
          <a:solidFill>
            <a:schemeClr val="accent1">
              <a:tint val="100000"/>
              <a:shade val="100000"/>
              <a:satMod val="13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a:solidFill>
                <a:prstClr val="white"/>
              </a:solidFill>
            </a:endParaRPr>
          </a:p>
        </p:txBody>
      </p:sp>
      <p:sp>
        <p:nvSpPr>
          <p:cNvPr id="132" name="Cloud"/>
          <p:cNvSpPr>
            <a:spLocks noChangeAspect="1" noEditPoints="1" noChangeArrowheads="1"/>
          </p:cNvSpPr>
          <p:nvPr/>
        </p:nvSpPr>
        <p:spPr bwMode="auto">
          <a:xfrm rot="5400000">
            <a:off x="4113898" y="2730986"/>
            <a:ext cx="394097" cy="400050"/>
          </a:xfrm>
          <a:custGeom>
            <a:avLst/>
            <a:gdLst>
              <a:gd name="T0" fmla="*/ 23466740 w 21600"/>
              <a:gd name="T1" fmla="*/ 2147483646 h 21600"/>
              <a:gd name="T2" fmla="*/ 2147483646 w 21600"/>
              <a:gd name="T3" fmla="*/ 2147483646 h 21600"/>
              <a:gd name="T4" fmla="*/ 2147483646 w 21600"/>
              <a:gd name="T5" fmla="*/ 2147483646 h 21600"/>
              <a:gd name="T6" fmla="*/ 2147483646 w 21600"/>
              <a:gd name="T7" fmla="*/ 459271031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pPr defTabSz="457200">
              <a:defRPr/>
            </a:pPr>
            <a:endParaRPr lang="en-GB" sz="900">
              <a:solidFill>
                <a:prstClr val="black"/>
              </a:solidFill>
              <a:latin typeface="Calibri" panose="020F0502020204030204" pitchFamily="34" charset="0"/>
              <a:cs typeface="Calibri" panose="020F0502020204030204" pitchFamily="34" charset="0"/>
            </a:endParaRPr>
          </a:p>
        </p:txBody>
      </p:sp>
      <p:grpSp>
        <p:nvGrpSpPr>
          <p:cNvPr id="348" name="Group 677">
            <a:extLst>
              <a:ext uri="{FF2B5EF4-FFF2-40B4-BE49-F238E27FC236}">
                <a16:creationId xmlns:a16="http://schemas.microsoft.com/office/drawing/2014/main" id="{D54DF258-C66E-33AF-849A-A527445CA704}"/>
              </a:ext>
            </a:extLst>
          </p:cNvPr>
          <p:cNvGrpSpPr>
            <a:grpSpLocks/>
          </p:cNvGrpSpPr>
          <p:nvPr/>
        </p:nvGrpSpPr>
        <p:grpSpPr bwMode="auto">
          <a:xfrm rot="1340090">
            <a:off x="3236913" y="5649913"/>
            <a:ext cx="800100" cy="652462"/>
            <a:chOff x="3144" y="1187"/>
            <a:chExt cx="506" cy="404"/>
          </a:xfrm>
        </p:grpSpPr>
        <p:sp>
          <p:nvSpPr>
            <p:cNvPr id="349" name="Rectangle 678">
              <a:extLst>
                <a:ext uri="{FF2B5EF4-FFF2-40B4-BE49-F238E27FC236}">
                  <a16:creationId xmlns:a16="http://schemas.microsoft.com/office/drawing/2014/main" id="{058E0DE8-78B6-89AD-F50F-09174DB6D636}"/>
                </a:ext>
              </a:extLst>
            </p:cNvPr>
            <p:cNvSpPr>
              <a:spLocks noChangeArrowheads="1"/>
            </p:cNvSpPr>
            <p:nvPr/>
          </p:nvSpPr>
          <p:spPr bwMode="auto">
            <a:xfrm rot="-1339665">
              <a:off x="3129" y="1180"/>
              <a:ext cx="480" cy="336"/>
            </a:xfrm>
            <a:prstGeom prst="rect">
              <a:avLst/>
            </a:prstGeom>
            <a:noFill/>
            <a:ln w="76200">
              <a:solidFill>
                <a:srgbClr val="5A490A"/>
              </a:solidFill>
              <a:miter lim="800000"/>
              <a:headEnd/>
              <a:tailEnd/>
            </a:ln>
            <a:effectLst/>
            <a:extLst>
              <a:ext uri="{909E8E84-426E-40DD-AFC4-6F175D3DCCD1}">
                <a14:hiddenFill xmlns:a14="http://schemas.microsoft.com/office/drawing/2010/main">
                  <a:solidFill>
                    <a:srgbClr val="5A490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350" name="Rectangle 679">
              <a:extLst>
                <a:ext uri="{FF2B5EF4-FFF2-40B4-BE49-F238E27FC236}">
                  <a16:creationId xmlns:a16="http://schemas.microsoft.com/office/drawing/2014/main" id="{AE22861A-83D1-11A3-3956-A7EA45CEE04F}"/>
                </a:ext>
              </a:extLst>
            </p:cNvPr>
            <p:cNvSpPr>
              <a:spLocks noChangeArrowheads="1"/>
            </p:cNvSpPr>
            <p:nvPr/>
          </p:nvSpPr>
          <p:spPr bwMode="auto">
            <a:xfrm rot="-1339665">
              <a:off x="3165" y="1285"/>
              <a:ext cx="58" cy="305"/>
            </a:xfrm>
            <a:prstGeom prst="rect">
              <a:avLst/>
            </a:prstGeom>
            <a:solidFill>
              <a:srgbClr val="5A490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351" name="Rectangle 680">
              <a:extLst>
                <a:ext uri="{FF2B5EF4-FFF2-40B4-BE49-F238E27FC236}">
                  <a16:creationId xmlns:a16="http://schemas.microsoft.com/office/drawing/2014/main" id="{63466533-E41A-A0C7-A0A4-E72C2F5175CB}"/>
                </a:ext>
              </a:extLst>
            </p:cNvPr>
            <p:cNvSpPr>
              <a:spLocks noChangeArrowheads="1"/>
            </p:cNvSpPr>
            <p:nvPr/>
          </p:nvSpPr>
          <p:spPr bwMode="auto">
            <a:xfrm rot="-1339665">
              <a:off x="3456" y="1346"/>
              <a:ext cx="194" cy="101"/>
            </a:xfrm>
            <a:prstGeom prst="rect">
              <a:avLst/>
            </a:prstGeom>
            <a:solidFill>
              <a:srgbClr val="5A490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grpSp>
      <p:sp>
        <p:nvSpPr>
          <p:cNvPr id="352" name="Rectangle 684">
            <a:extLst>
              <a:ext uri="{FF2B5EF4-FFF2-40B4-BE49-F238E27FC236}">
                <a16:creationId xmlns:a16="http://schemas.microsoft.com/office/drawing/2014/main" id="{07918269-B051-227C-16F6-EAF386A5C31F}"/>
              </a:ext>
            </a:extLst>
          </p:cNvPr>
          <p:cNvSpPr>
            <a:spLocks noChangeArrowheads="1"/>
          </p:cNvSpPr>
          <p:nvPr/>
        </p:nvSpPr>
        <p:spPr bwMode="auto">
          <a:xfrm rot="20260335">
            <a:off x="2544763" y="6056314"/>
            <a:ext cx="508000" cy="236537"/>
          </a:xfrm>
          <a:prstGeom prst="rect">
            <a:avLst/>
          </a:prstGeom>
          <a:solidFill>
            <a:srgbClr val="5A490A"/>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353" name="Rectangle 684">
            <a:extLst>
              <a:ext uri="{FF2B5EF4-FFF2-40B4-BE49-F238E27FC236}">
                <a16:creationId xmlns:a16="http://schemas.microsoft.com/office/drawing/2014/main" id="{97DEDF27-432C-8AF7-25B0-377C79510F24}"/>
              </a:ext>
            </a:extLst>
          </p:cNvPr>
          <p:cNvSpPr>
            <a:spLocks noChangeArrowheads="1"/>
          </p:cNvSpPr>
          <p:nvPr/>
        </p:nvSpPr>
        <p:spPr bwMode="auto">
          <a:xfrm>
            <a:off x="2454275" y="5594350"/>
            <a:ext cx="508000" cy="236538"/>
          </a:xfrm>
          <a:prstGeom prst="rect">
            <a:avLst/>
          </a:prstGeom>
          <a:solidFill>
            <a:srgbClr val="5A490A"/>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dirty="0">
              <a:solidFill>
                <a:srgbClr val="FF0000"/>
              </a:solidFill>
              <a:latin typeface="Calibri" panose="020F0502020204030204" pitchFamily="34" charset="0"/>
              <a:ea typeface="ＭＳ Ｐゴシック" panose="020B0600070205080204" pitchFamily="34" charset="-128"/>
            </a:endParaRPr>
          </a:p>
        </p:txBody>
      </p:sp>
      <p:sp>
        <p:nvSpPr>
          <p:cNvPr id="354" name="Cloud">
            <a:extLst>
              <a:ext uri="{FF2B5EF4-FFF2-40B4-BE49-F238E27FC236}">
                <a16:creationId xmlns:a16="http://schemas.microsoft.com/office/drawing/2014/main" id="{F0C57096-B198-253F-6F37-EE3269013FEA}"/>
              </a:ext>
            </a:extLst>
          </p:cNvPr>
          <p:cNvSpPr>
            <a:spLocks noChangeAspect="1" noEditPoints="1" noChangeArrowheads="1"/>
          </p:cNvSpPr>
          <p:nvPr/>
        </p:nvSpPr>
        <p:spPr bwMode="auto">
          <a:xfrm rot="5400000">
            <a:off x="1703388" y="4370388"/>
            <a:ext cx="393700"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355" name="Cloud">
            <a:extLst>
              <a:ext uri="{FF2B5EF4-FFF2-40B4-BE49-F238E27FC236}">
                <a16:creationId xmlns:a16="http://schemas.microsoft.com/office/drawing/2014/main" id="{4AAECFDE-F391-A0FE-04E9-CAA8B54D6D81}"/>
              </a:ext>
            </a:extLst>
          </p:cNvPr>
          <p:cNvSpPr>
            <a:spLocks noChangeAspect="1" noEditPoints="1" noChangeArrowheads="1"/>
          </p:cNvSpPr>
          <p:nvPr/>
        </p:nvSpPr>
        <p:spPr bwMode="auto">
          <a:xfrm rot="5400000">
            <a:off x="1843881" y="5093494"/>
            <a:ext cx="395288"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356" name="Freeform 4">
            <a:extLst>
              <a:ext uri="{FF2B5EF4-FFF2-40B4-BE49-F238E27FC236}">
                <a16:creationId xmlns:a16="http://schemas.microsoft.com/office/drawing/2014/main" id="{A8F69FE9-4EA3-5AA5-F437-8DD7C920E750}"/>
              </a:ext>
            </a:extLst>
          </p:cNvPr>
          <p:cNvSpPr/>
          <p:nvPr/>
        </p:nvSpPr>
        <p:spPr>
          <a:xfrm>
            <a:off x="4002089" y="3614738"/>
            <a:ext cx="674687" cy="3243262"/>
          </a:xfrm>
          <a:custGeom>
            <a:avLst/>
            <a:gdLst>
              <a:gd name="connsiteX0" fmla="*/ 0 w 632389"/>
              <a:gd name="connsiteY0" fmla="*/ 0 h 3290131"/>
              <a:gd name="connsiteX1" fmla="*/ 170916 w 632389"/>
              <a:gd name="connsiteY1" fmla="*/ 0 h 3290131"/>
              <a:gd name="connsiteX2" fmla="*/ 170916 w 632389"/>
              <a:gd name="connsiteY2" fmla="*/ 1563880 h 3290131"/>
              <a:gd name="connsiteX3" fmla="*/ 196554 w 632389"/>
              <a:gd name="connsiteY3" fmla="*/ 1905712 h 3290131"/>
              <a:gd name="connsiteX4" fmla="*/ 282012 w 632389"/>
              <a:gd name="connsiteY4" fmla="*/ 2187723 h 3290131"/>
              <a:gd name="connsiteX5" fmla="*/ 487111 w 632389"/>
              <a:gd name="connsiteY5" fmla="*/ 2862841 h 3290131"/>
              <a:gd name="connsiteX6" fmla="*/ 632389 w 632389"/>
              <a:gd name="connsiteY6" fmla="*/ 3264493 h 3290131"/>
              <a:gd name="connsiteX7" fmla="*/ 512748 w 632389"/>
              <a:gd name="connsiteY7" fmla="*/ 3290131 h 3290131"/>
              <a:gd name="connsiteX8" fmla="*/ 333286 w 632389"/>
              <a:gd name="connsiteY8" fmla="*/ 2811566 h 3290131"/>
              <a:gd name="connsiteX9" fmla="*/ 128187 w 632389"/>
              <a:gd name="connsiteY9" fmla="*/ 2187723 h 3290131"/>
              <a:gd name="connsiteX10" fmla="*/ 42729 w 632389"/>
              <a:gd name="connsiteY10" fmla="*/ 1811708 h 3290131"/>
              <a:gd name="connsiteX11" fmla="*/ 17092 w 632389"/>
              <a:gd name="connsiteY11" fmla="*/ 1350236 h 3290131"/>
              <a:gd name="connsiteX12" fmla="*/ 0 w 632389"/>
              <a:gd name="connsiteY12" fmla="*/ 0 h 329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2389" h="3290131">
                <a:moveTo>
                  <a:pt x="0" y="0"/>
                </a:moveTo>
                <a:lnTo>
                  <a:pt x="170916" y="0"/>
                </a:lnTo>
                <a:lnTo>
                  <a:pt x="170916" y="1563880"/>
                </a:lnTo>
                <a:lnTo>
                  <a:pt x="196554" y="1905712"/>
                </a:lnTo>
                <a:lnTo>
                  <a:pt x="282012" y="2187723"/>
                </a:lnTo>
                <a:lnTo>
                  <a:pt x="487111" y="2862841"/>
                </a:lnTo>
                <a:lnTo>
                  <a:pt x="632389" y="3264493"/>
                </a:lnTo>
                <a:lnTo>
                  <a:pt x="512748" y="3290131"/>
                </a:lnTo>
                <a:lnTo>
                  <a:pt x="333286" y="2811566"/>
                </a:lnTo>
                <a:lnTo>
                  <a:pt x="128187" y="2187723"/>
                </a:lnTo>
                <a:lnTo>
                  <a:pt x="42729" y="1811708"/>
                </a:lnTo>
                <a:lnTo>
                  <a:pt x="17092" y="1350236"/>
                </a:lnTo>
                <a:cubicBezTo>
                  <a:pt x="14243" y="911552"/>
                  <a:pt x="11395" y="472867"/>
                  <a:pt x="0" y="0"/>
                </a:cubicBezTo>
                <a:close/>
              </a:path>
            </a:pathLst>
          </a:custGeom>
          <a:solidFill>
            <a:schemeClr val="accent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a:solidFill>
                <a:prstClr val="white"/>
              </a:solidFill>
            </a:endParaRPr>
          </a:p>
        </p:txBody>
      </p:sp>
      <p:grpSp>
        <p:nvGrpSpPr>
          <p:cNvPr id="357" name="Group 172">
            <a:extLst>
              <a:ext uri="{FF2B5EF4-FFF2-40B4-BE49-F238E27FC236}">
                <a16:creationId xmlns:a16="http://schemas.microsoft.com/office/drawing/2014/main" id="{8E052881-A11E-9681-CF68-8C636600533A}"/>
              </a:ext>
            </a:extLst>
          </p:cNvPr>
          <p:cNvGrpSpPr>
            <a:grpSpLocks/>
          </p:cNvGrpSpPr>
          <p:nvPr/>
        </p:nvGrpSpPr>
        <p:grpSpPr bwMode="auto">
          <a:xfrm rot="3709948">
            <a:off x="7065963" y="5014913"/>
            <a:ext cx="1657350" cy="1943100"/>
            <a:chOff x="4368" y="1728"/>
            <a:chExt cx="1392" cy="1632"/>
          </a:xfrm>
        </p:grpSpPr>
        <p:grpSp>
          <p:nvGrpSpPr>
            <p:cNvPr id="358" name="Group 173">
              <a:extLst>
                <a:ext uri="{FF2B5EF4-FFF2-40B4-BE49-F238E27FC236}">
                  <a16:creationId xmlns:a16="http://schemas.microsoft.com/office/drawing/2014/main" id="{6BE6DB88-805B-DDFF-6614-27CED1944A61}"/>
                </a:ext>
              </a:extLst>
            </p:cNvPr>
            <p:cNvGrpSpPr>
              <a:grpSpLocks/>
            </p:cNvGrpSpPr>
            <p:nvPr/>
          </p:nvGrpSpPr>
          <p:grpSpPr bwMode="auto">
            <a:xfrm rot="4507976">
              <a:off x="4410" y="2502"/>
              <a:ext cx="720" cy="804"/>
              <a:chOff x="1610" y="1324"/>
              <a:chExt cx="720" cy="804"/>
            </a:xfrm>
          </p:grpSpPr>
          <p:sp>
            <p:nvSpPr>
              <p:cNvPr id="383" name="plant">
                <a:extLst>
                  <a:ext uri="{FF2B5EF4-FFF2-40B4-BE49-F238E27FC236}">
                    <a16:creationId xmlns:a16="http://schemas.microsoft.com/office/drawing/2014/main" id="{30824CFE-34DC-EC89-FA8F-10D39D9214C5}"/>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84" name="plant">
                <a:extLst>
                  <a:ext uri="{FF2B5EF4-FFF2-40B4-BE49-F238E27FC236}">
                    <a16:creationId xmlns:a16="http://schemas.microsoft.com/office/drawing/2014/main" id="{AFF4EA91-4442-171A-4518-F1536177AF92}"/>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85" name="plant">
                <a:extLst>
                  <a:ext uri="{FF2B5EF4-FFF2-40B4-BE49-F238E27FC236}">
                    <a16:creationId xmlns:a16="http://schemas.microsoft.com/office/drawing/2014/main" id="{463FFF74-B764-2CD2-0354-17B637B6F109}"/>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86" name="plant">
                <a:extLst>
                  <a:ext uri="{FF2B5EF4-FFF2-40B4-BE49-F238E27FC236}">
                    <a16:creationId xmlns:a16="http://schemas.microsoft.com/office/drawing/2014/main" id="{81FA345D-4AE3-BB5D-E93C-2B5F5EFFAE78}"/>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87" name="plant">
                <a:extLst>
                  <a:ext uri="{FF2B5EF4-FFF2-40B4-BE49-F238E27FC236}">
                    <a16:creationId xmlns:a16="http://schemas.microsoft.com/office/drawing/2014/main" id="{1DB86846-D1AA-5156-4FAC-56F1FFF85377}"/>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88" name="plant">
                <a:extLst>
                  <a:ext uri="{FF2B5EF4-FFF2-40B4-BE49-F238E27FC236}">
                    <a16:creationId xmlns:a16="http://schemas.microsoft.com/office/drawing/2014/main" id="{89074979-4939-DDB9-535D-3A6EAE69B860}"/>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89" name="plant">
                <a:extLst>
                  <a:ext uri="{FF2B5EF4-FFF2-40B4-BE49-F238E27FC236}">
                    <a16:creationId xmlns:a16="http://schemas.microsoft.com/office/drawing/2014/main" id="{93EFD599-74EE-CFCD-7EC8-15E4CF63BE8D}"/>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359" name="Group 181">
              <a:extLst>
                <a:ext uri="{FF2B5EF4-FFF2-40B4-BE49-F238E27FC236}">
                  <a16:creationId xmlns:a16="http://schemas.microsoft.com/office/drawing/2014/main" id="{98CBD367-08E4-7090-DE9D-48E2C937BC9E}"/>
                </a:ext>
              </a:extLst>
            </p:cNvPr>
            <p:cNvGrpSpPr>
              <a:grpSpLocks/>
            </p:cNvGrpSpPr>
            <p:nvPr/>
          </p:nvGrpSpPr>
          <p:grpSpPr bwMode="auto">
            <a:xfrm rot="4293903">
              <a:off x="4842" y="1686"/>
              <a:ext cx="720" cy="804"/>
              <a:chOff x="1610" y="1324"/>
              <a:chExt cx="720" cy="804"/>
            </a:xfrm>
          </p:grpSpPr>
          <p:sp>
            <p:nvSpPr>
              <p:cNvPr id="376" name="plant">
                <a:extLst>
                  <a:ext uri="{FF2B5EF4-FFF2-40B4-BE49-F238E27FC236}">
                    <a16:creationId xmlns:a16="http://schemas.microsoft.com/office/drawing/2014/main" id="{53FC860C-0305-2483-4D6C-F4EFB2801A3B}"/>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7" name="plant">
                <a:extLst>
                  <a:ext uri="{FF2B5EF4-FFF2-40B4-BE49-F238E27FC236}">
                    <a16:creationId xmlns:a16="http://schemas.microsoft.com/office/drawing/2014/main" id="{1000292C-FDA5-3C20-3D80-83AFFBECA8EA}"/>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8" name="plant">
                <a:extLst>
                  <a:ext uri="{FF2B5EF4-FFF2-40B4-BE49-F238E27FC236}">
                    <a16:creationId xmlns:a16="http://schemas.microsoft.com/office/drawing/2014/main" id="{CAA2202C-2B18-B39E-6B68-19F0BB9D2670}"/>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9" name="plant">
                <a:extLst>
                  <a:ext uri="{FF2B5EF4-FFF2-40B4-BE49-F238E27FC236}">
                    <a16:creationId xmlns:a16="http://schemas.microsoft.com/office/drawing/2014/main" id="{ABE71F62-CA6F-0AE3-74AB-DE1D2A2A979B}"/>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80" name="plant">
                <a:extLst>
                  <a:ext uri="{FF2B5EF4-FFF2-40B4-BE49-F238E27FC236}">
                    <a16:creationId xmlns:a16="http://schemas.microsoft.com/office/drawing/2014/main" id="{9F06A607-EDAE-C43A-5FDB-87A4D3B97704}"/>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81" name="plant">
                <a:extLst>
                  <a:ext uri="{FF2B5EF4-FFF2-40B4-BE49-F238E27FC236}">
                    <a16:creationId xmlns:a16="http://schemas.microsoft.com/office/drawing/2014/main" id="{F13DC9DE-F36D-209B-E054-6884E01DEF01}"/>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82" name="plant">
                <a:extLst>
                  <a:ext uri="{FF2B5EF4-FFF2-40B4-BE49-F238E27FC236}">
                    <a16:creationId xmlns:a16="http://schemas.microsoft.com/office/drawing/2014/main" id="{68C878F7-EC24-E43D-A85C-D3CCD2FB5406}"/>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360" name="Group 189">
              <a:extLst>
                <a:ext uri="{FF2B5EF4-FFF2-40B4-BE49-F238E27FC236}">
                  <a16:creationId xmlns:a16="http://schemas.microsoft.com/office/drawing/2014/main" id="{073F3051-4B0B-5AAA-F089-CDBE52A94E3E}"/>
                </a:ext>
              </a:extLst>
            </p:cNvPr>
            <p:cNvGrpSpPr>
              <a:grpSpLocks/>
            </p:cNvGrpSpPr>
            <p:nvPr/>
          </p:nvGrpSpPr>
          <p:grpSpPr bwMode="auto">
            <a:xfrm rot="4387757">
              <a:off x="4554" y="2598"/>
              <a:ext cx="720" cy="804"/>
              <a:chOff x="1610" y="1324"/>
              <a:chExt cx="720" cy="804"/>
            </a:xfrm>
          </p:grpSpPr>
          <p:sp>
            <p:nvSpPr>
              <p:cNvPr id="369" name="plant">
                <a:extLst>
                  <a:ext uri="{FF2B5EF4-FFF2-40B4-BE49-F238E27FC236}">
                    <a16:creationId xmlns:a16="http://schemas.microsoft.com/office/drawing/2014/main" id="{5E9E805E-2DD8-4DDC-218F-9A0A6B75618B}"/>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0" name="plant">
                <a:extLst>
                  <a:ext uri="{FF2B5EF4-FFF2-40B4-BE49-F238E27FC236}">
                    <a16:creationId xmlns:a16="http://schemas.microsoft.com/office/drawing/2014/main" id="{C08EADAD-DD0E-16E1-03F1-3292FCBDDA0D}"/>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1" name="plant">
                <a:extLst>
                  <a:ext uri="{FF2B5EF4-FFF2-40B4-BE49-F238E27FC236}">
                    <a16:creationId xmlns:a16="http://schemas.microsoft.com/office/drawing/2014/main" id="{67C24AE6-FE89-6830-7B81-F63B4D563C03}"/>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2" name="plant">
                <a:extLst>
                  <a:ext uri="{FF2B5EF4-FFF2-40B4-BE49-F238E27FC236}">
                    <a16:creationId xmlns:a16="http://schemas.microsoft.com/office/drawing/2014/main" id="{7F31D14E-0018-59D7-F1CB-6E763E5F280B}"/>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3" name="plant">
                <a:extLst>
                  <a:ext uri="{FF2B5EF4-FFF2-40B4-BE49-F238E27FC236}">
                    <a16:creationId xmlns:a16="http://schemas.microsoft.com/office/drawing/2014/main" id="{2B29A68B-9FEB-9C31-0411-669E6A5117BC}"/>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4" name="plant">
                <a:extLst>
                  <a:ext uri="{FF2B5EF4-FFF2-40B4-BE49-F238E27FC236}">
                    <a16:creationId xmlns:a16="http://schemas.microsoft.com/office/drawing/2014/main" id="{701464C7-D5B6-CFCE-33E0-300652F1484E}"/>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75" name="plant">
                <a:extLst>
                  <a:ext uri="{FF2B5EF4-FFF2-40B4-BE49-F238E27FC236}">
                    <a16:creationId xmlns:a16="http://schemas.microsoft.com/office/drawing/2014/main" id="{80E2B01D-DF39-59DA-E550-C1DF9E9F63AB}"/>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361" name="Group 197">
              <a:extLst>
                <a:ext uri="{FF2B5EF4-FFF2-40B4-BE49-F238E27FC236}">
                  <a16:creationId xmlns:a16="http://schemas.microsoft.com/office/drawing/2014/main" id="{9866BCA0-E2DC-4839-DDD3-A73797553BAE}"/>
                </a:ext>
              </a:extLst>
            </p:cNvPr>
            <p:cNvGrpSpPr>
              <a:grpSpLocks/>
            </p:cNvGrpSpPr>
            <p:nvPr/>
          </p:nvGrpSpPr>
          <p:grpSpPr bwMode="auto">
            <a:xfrm rot="4348036">
              <a:off x="4998" y="1782"/>
              <a:ext cx="720" cy="804"/>
              <a:chOff x="1610" y="1324"/>
              <a:chExt cx="720" cy="804"/>
            </a:xfrm>
          </p:grpSpPr>
          <p:sp>
            <p:nvSpPr>
              <p:cNvPr id="362" name="plant">
                <a:extLst>
                  <a:ext uri="{FF2B5EF4-FFF2-40B4-BE49-F238E27FC236}">
                    <a16:creationId xmlns:a16="http://schemas.microsoft.com/office/drawing/2014/main" id="{13231345-0B7C-F2E4-F18D-DCD6647FD1D5}"/>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63" name="plant">
                <a:extLst>
                  <a:ext uri="{FF2B5EF4-FFF2-40B4-BE49-F238E27FC236}">
                    <a16:creationId xmlns:a16="http://schemas.microsoft.com/office/drawing/2014/main" id="{8DAA6C56-54E4-13DE-76C0-88196D0B4C70}"/>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64" name="plant">
                <a:extLst>
                  <a:ext uri="{FF2B5EF4-FFF2-40B4-BE49-F238E27FC236}">
                    <a16:creationId xmlns:a16="http://schemas.microsoft.com/office/drawing/2014/main" id="{3573F030-5BBC-4813-B978-E0B4FEC4CE71}"/>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65" name="plant">
                <a:extLst>
                  <a:ext uri="{FF2B5EF4-FFF2-40B4-BE49-F238E27FC236}">
                    <a16:creationId xmlns:a16="http://schemas.microsoft.com/office/drawing/2014/main" id="{EC1CD8CF-EEAA-DEAA-125C-52075956EF14}"/>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66" name="plant">
                <a:extLst>
                  <a:ext uri="{FF2B5EF4-FFF2-40B4-BE49-F238E27FC236}">
                    <a16:creationId xmlns:a16="http://schemas.microsoft.com/office/drawing/2014/main" id="{BCE6283A-DE7D-9011-6ADE-20F296F1F7C9}"/>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67" name="plant">
                <a:extLst>
                  <a:ext uri="{FF2B5EF4-FFF2-40B4-BE49-F238E27FC236}">
                    <a16:creationId xmlns:a16="http://schemas.microsoft.com/office/drawing/2014/main" id="{97C98FB0-CFDD-F025-A6AE-1B7EE615292D}"/>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68" name="plant">
                <a:extLst>
                  <a:ext uri="{FF2B5EF4-FFF2-40B4-BE49-F238E27FC236}">
                    <a16:creationId xmlns:a16="http://schemas.microsoft.com/office/drawing/2014/main" id="{B88D29C5-7FFA-E4C8-8C74-FBB623B0F2CB}"/>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sp>
        <p:nvSpPr>
          <p:cNvPr id="390" name="Cloud">
            <a:extLst>
              <a:ext uri="{FF2B5EF4-FFF2-40B4-BE49-F238E27FC236}">
                <a16:creationId xmlns:a16="http://schemas.microsoft.com/office/drawing/2014/main" id="{1CCC776B-2C96-A68F-6765-71EAAD0C9205}"/>
              </a:ext>
            </a:extLst>
          </p:cNvPr>
          <p:cNvSpPr>
            <a:spLocks noChangeAspect="1" noEditPoints="1" noChangeArrowheads="1"/>
          </p:cNvSpPr>
          <p:nvPr/>
        </p:nvSpPr>
        <p:spPr bwMode="auto">
          <a:xfrm rot="5400000">
            <a:off x="4467225" y="5291138"/>
            <a:ext cx="393700"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grpSp>
        <p:nvGrpSpPr>
          <p:cNvPr id="391" name="Group 172">
            <a:extLst>
              <a:ext uri="{FF2B5EF4-FFF2-40B4-BE49-F238E27FC236}">
                <a16:creationId xmlns:a16="http://schemas.microsoft.com/office/drawing/2014/main" id="{37DFBEDA-55A5-0968-D39E-5EFE8D743AD7}"/>
              </a:ext>
            </a:extLst>
          </p:cNvPr>
          <p:cNvGrpSpPr>
            <a:grpSpLocks/>
          </p:cNvGrpSpPr>
          <p:nvPr/>
        </p:nvGrpSpPr>
        <p:grpSpPr bwMode="auto">
          <a:xfrm rot="3705946">
            <a:off x="4827588" y="4986338"/>
            <a:ext cx="1657350" cy="1943100"/>
            <a:chOff x="4368" y="1728"/>
            <a:chExt cx="1392" cy="1632"/>
          </a:xfrm>
        </p:grpSpPr>
        <p:grpSp>
          <p:nvGrpSpPr>
            <p:cNvPr id="392" name="Group 173">
              <a:extLst>
                <a:ext uri="{FF2B5EF4-FFF2-40B4-BE49-F238E27FC236}">
                  <a16:creationId xmlns:a16="http://schemas.microsoft.com/office/drawing/2014/main" id="{443B7365-C1D2-248A-C67D-E7E6CF926062}"/>
                </a:ext>
              </a:extLst>
            </p:cNvPr>
            <p:cNvGrpSpPr>
              <a:grpSpLocks/>
            </p:cNvGrpSpPr>
            <p:nvPr/>
          </p:nvGrpSpPr>
          <p:grpSpPr bwMode="auto">
            <a:xfrm rot="4507976">
              <a:off x="4410" y="2502"/>
              <a:ext cx="720" cy="804"/>
              <a:chOff x="1610" y="1324"/>
              <a:chExt cx="720" cy="804"/>
            </a:xfrm>
          </p:grpSpPr>
          <p:sp>
            <p:nvSpPr>
              <p:cNvPr id="417" name="plant">
                <a:extLst>
                  <a:ext uri="{FF2B5EF4-FFF2-40B4-BE49-F238E27FC236}">
                    <a16:creationId xmlns:a16="http://schemas.microsoft.com/office/drawing/2014/main" id="{EA58BF98-B54F-E6B6-41F3-99C680A55CED}"/>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18" name="plant">
                <a:extLst>
                  <a:ext uri="{FF2B5EF4-FFF2-40B4-BE49-F238E27FC236}">
                    <a16:creationId xmlns:a16="http://schemas.microsoft.com/office/drawing/2014/main" id="{0D346CA7-C7C1-0760-79A8-FD87E30131F4}"/>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19" name="plant">
                <a:extLst>
                  <a:ext uri="{FF2B5EF4-FFF2-40B4-BE49-F238E27FC236}">
                    <a16:creationId xmlns:a16="http://schemas.microsoft.com/office/drawing/2014/main" id="{B4BB479D-F445-FF45-310A-49616B48E18A}"/>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20" name="plant">
                <a:extLst>
                  <a:ext uri="{FF2B5EF4-FFF2-40B4-BE49-F238E27FC236}">
                    <a16:creationId xmlns:a16="http://schemas.microsoft.com/office/drawing/2014/main" id="{966AD767-90BC-BFC0-B35A-3D046E7C61C0}"/>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21" name="plant">
                <a:extLst>
                  <a:ext uri="{FF2B5EF4-FFF2-40B4-BE49-F238E27FC236}">
                    <a16:creationId xmlns:a16="http://schemas.microsoft.com/office/drawing/2014/main" id="{491006D8-E4A9-4634-027F-164341DFFB50}"/>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22" name="plant">
                <a:extLst>
                  <a:ext uri="{FF2B5EF4-FFF2-40B4-BE49-F238E27FC236}">
                    <a16:creationId xmlns:a16="http://schemas.microsoft.com/office/drawing/2014/main" id="{66D8F3EA-1163-F8F2-3D2A-DDF8668BFFC0}"/>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23" name="plant">
                <a:extLst>
                  <a:ext uri="{FF2B5EF4-FFF2-40B4-BE49-F238E27FC236}">
                    <a16:creationId xmlns:a16="http://schemas.microsoft.com/office/drawing/2014/main" id="{9F148F21-98E9-DCE1-ED3F-B857AC26611B}"/>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393" name="Group 181">
              <a:extLst>
                <a:ext uri="{FF2B5EF4-FFF2-40B4-BE49-F238E27FC236}">
                  <a16:creationId xmlns:a16="http://schemas.microsoft.com/office/drawing/2014/main" id="{658FC8DF-6EDC-7763-5442-84B62694F7AB}"/>
                </a:ext>
              </a:extLst>
            </p:cNvPr>
            <p:cNvGrpSpPr>
              <a:grpSpLocks/>
            </p:cNvGrpSpPr>
            <p:nvPr/>
          </p:nvGrpSpPr>
          <p:grpSpPr bwMode="auto">
            <a:xfrm rot="4293903">
              <a:off x="4842" y="1686"/>
              <a:ext cx="720" cy="804"/>
              <a:chOff x="1610" y="1324"/>
              <a:chExt cx="720" cy="804"/>
            </a:xfrm>
          </p:grpSpPr>
          <p:sp>
            <p:nvSpPr>
              <p:cNvPr id="410" name="plant">
                <a:extLst>
                  <a:ext uri="{FF2B5EF4-FFF2-40B4-BE49-F238E27FC236}">
                    <a16:creationId xmlns:a16="http://schemas.microsoft.com/office/drawing/2014/main" id="{DEEB29CA-9544-2D6A-60AF-45E6D65FA6BE}"/>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11" name="plant">
                <a:extLst>
                  <a:ext uri="{FF2B5EF4-FFF2-40B4-BE49-F238E27FC236}">
                    <a16:creationId xmlns:a16="http://schemas.microsoft.com/office/drawing/2014/main" id="{38CFBC2F-735C-A3D1-91B6-02C0B2DCB1A0}"/>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12" name="plant">
                <a:extLst>
                  <a:ext uri="{FF2B5EF4-FFF2-40B4-BE49-F238E27FC236}">
                    <a16:creationId xmlns:a16="http://schemas.microsoft.com/office/drawing/2014/main" id="{AA032FC3-61BB-9970-6ED7-F453EB1884F3}"/>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13" name="plant">
                <a:extLst>
                  <a:ext uri="{FF2B5EF4-FFF2-40B4-BE49-F238E27FC236}">
                    <a16:creationId xmlns:a16="http://schemas.microsoft.com/office/drawing/2014/main" id="{FC2112C9-82AE-27F5-7055-2831092F311B}"/>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14" name="plant">
                <a:extLst>
                  <a:ext uri="{FF2B5EF4-FFF2-40B4-BE49-F238E27FC236}">
                    <a16:creationId xmlns:a16="http://schemas.microsoft.com/office/drawing/2014/main" id="{149F31C5-A211-6638-D7A7-3878DA3AAB90}"/>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15" name="plant">
                <a:extLst>
                  <a:ext uri="{FF2B5EF4-FFF2-40B4-BE49-F238E27FC236}">
                    <a16:creationId xmlns:a16="http://schemas.microsoft.com/office/drawing/2014/main" id="{38E31775-11C1-E5E5-EEAA-CFF746DE8B57}"/>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16" name="plant">
                <a:extLst>
                  <a:ext uri="{FF2B5EF4-FFF2-40B4-BE49-F238E27FC236}">
                    <a16:creationId xmlns:a16="http://schemas.microsoft.com/office/drawing/2014/main" id="{2B4F22AE-35ED-DE5A-B213-F2DBE672A411}"/>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394" name="Group 189">
              <a:extLst>
                <a:ext uri="{FF2B5EF4-FFF2-40B4-BE49-F238E27FC236}">
                  <a16:creationId xmlns:a16="http://schemas.microsoft.com/office/drawing/2014/main" id="{E1E61928-4711-D2BD-634F-6BFA8F3B5629}"/>
                </a:ext>
              </a:extLst>
            </p:cNvPr>
            <p:cNvGrpSpPr>
              <a:grpSpLocks/>
            </p:cNvGrpSpPr>
            <p:nvPr/>
          </p:nvGrpSpPr>
          <p:grpSpPr bwMode="auto">
            <a:xfrm rot="4387757">
              <a:off x="4554" y="2598"/>
              <a:ext cx="720" cy="804"/>
              <a:chOff x="1610" y="1324"/>
              <a:chExt cx="720" cy="804"/>
            </a:xfrm>
          </p:grpSpPr>
          <p:sp>
            <p:nvSpPr>
              <p:cNvPr id="403" name="plant">
                <a:extLst>
                  <a:ext uri="{FF2B5EF4-FFF2-40B4-BE49-F238E27FC236}">
                    <a16:creationId xmlns:a16="http://schemas.microsoft.com/office/drawing/2014/main" id="{1EC13D33-5654-60E5-4E6B-AA1CDC28F833}"/>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04" name="plant">
                <a:extLst>
                  <a:ext uri="{FF2B5EF4-FFF2-40B4-BE49-F238E27FC236}">
                    <a16:creationId xmlns:a16="http://schemas.microsoft.com/office/drawing/2014/main" id="{757C05ED-1351-3FC5-E16A-C7EC37548031}"/>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05" name="plant">
                <a:extLst>
                  <a:ext uri="{FF2B5EF4-FFF2-40B4-BE49-F238E27FC236}">
                    <a16:creationId xmlns:a16="http://schemas.microsoft.com/office/drawing/2014/main" id="{9772D7C3-541C-B2D2-122E-CCF21ED07152}"/>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06" name="plant">
                <a:extLst>
                  <a:ext uri="{FF2B5EF4-FFF2-40B4-BE49-F238E27FC236}">
                    <a16:creationId xmlns:a16="http://schemas.microsoft.com/office/drawing/2014/main" id="{8D5259A9-1258-0262-AEE3-64FAE9B0CDEA}"/>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07" name="plant">
                <a:extLst>
                  <a:ext uri="{FF2B5EF4-FFF2-40B4-BE49-F238E27FC236}">
                    <a16:creationId xmlns:a16="http://schemas.microsoft.com/office/drawing/2014/main" id="{9F61181E-2326-EA01-00EF-5C5F1E057B75}"/>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08" name="plant">
                <a:extLst>
                  <a:ext uri="{FF2B5EF4-FFF2-40B4-BE49-F238E27FC236}">
                    <a16:creationId xmlns:a16="http://schemas.microsoft.com/office/drawing/2014/main" id="{E46C77A1-04EC-9B5A-112E-7CE6A7766892}"/>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09" name="plant">
                <a:extLst>
                  <a:ext uri="{FF2B5EF4-FFF2-40B4-BE49-F238E27FC236}">
                    <a16:creationId xmlns:a16="http://schemas.microsoft.com/office/drawing/2014/main" id="{FD61CFC6-1932-3144-93EA-E257C9439D9B}"/>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395" name="Group 197">
              <a:extLst>
                <a:ext uri="{FF2B5EF4-FFF2-40B4-BE49-F238E27FC236}">
                  <a16:creationId xmlns:a16="http://schemas.microsoft.com/office/drawing/2014/main" id="{A311FB05-3127-D7CC-EE07-BBB6516C0E56}"/>
                </a:ext>
              </a:extLst>
            </p:cNvPr>
            <p:cNvGrpSpPr>
              <a:grpSpLocks/>
            </p:cNvGrpSpPr>
            <p:nvPr/>
          </p:nvGrpSpPr>
          <p:grpSpPr bwMode="auto">
            <a:xfrm rot="4348036">
              <a:off x="4998" y="1782"/>
              <a:ext cx="720" cy="804"/>
              <a:chOff x="1610" y="1324"/>
              <a:chExt cx="720" cy="804"/>
            </a:xfrm>
          </p:grpSpPr>
          <p:sp>
            <p:nvSpPr>
              <p:cNvPr id="396" name="plant">
                <a:extLst>
                  <a:ext uri="{FF2B5EF4-FFF2-40B4-BE49-F238E27FC236}">
                    <a16:creationId xmlns:a16="http://schemas.microsoft.com/office/drawing/2014/main" id="{230BB6AC-42EA-EA25-B348-A24571D98FF4}"/>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97" name="plant">
                <a:extLst>
                  <a:ext uri="{FF2B5EF4-FFF2-40B4-BE49-F238E27FC236}">
                    <a16:creationId xmlns:a16="http://schemas.microsoft.com/office/drawing/2014/main" id="{B44807E5-5013-FF4E-EF9B-02C7D7DE467F}"/>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98" name="plant">
                <a:extLst>
                  <a:ext uri="{FF2B5EF4-FFF2-40B4-BE49-F238E27FC236}">
                    <a16:creationId xmlns:a16="http://schemas.microsoft.com/office/drawing/2014/main" id="{A733988B-C9D5-9F64-0C0E-3FA7D3DD6C31}"/>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399" name="plant">
                <a:extLst>
                  <a:ext uri="{FF2B5EF4-FFF2-40B4-BE49-F238E27FC236}">
                    <a16:creationId xmlns:a16="http://schemas.microsoft.com/office/drawing/2014/main" id="{CF64B06A-F0CF-BE28-173E-CFEE7C9AC445}"/>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00" name="plant">
                <a:extLst>
                  <a:ext uri="{FF2B5EF4-FFF2-40B4-BE49-F238E27FC236}">
                    <a16:creationId xmlns:a16="http://schemas.microsoft.com/office/drawing/2014/main" id="{014F5DEE-4BF8-E790-794C-9E60CBF7C6B2}"/>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01" name="plant">
                <a:extLst>
                  <a:ext uri="{FF2B5EF4-FFF2-40B4-BE49-F238E27FC236}">
                    <a16:creationId xmlns:a16="http://schemas.microsoft.com/office/drawing/2014/main" id="{1DC60151-7B97-F26F-BE7A-24612E74B7C1}"/>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402" name="plant">
                <a:extLst>
                  <a:ext uri="{FF2B5EF4-FFF2-40B4-BE49-F238E27FC236}">
                    <a16:creationId xmlns:a16="http://schemas.microsoft.com/office/drawing/2014/main" id="{885A3E9F-C743-F515-2306-1A2FA435C348}"/>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grpSp>
        <p:nvGrpSpPr>
          <p:cNvPr id="424" name="Group 104">
            <a:extLst>
              <a:ext uri="{FF2B5EF4-FFF2-40B4-BE49-F238E27FC236}">
                <a16:creationId xmlns:a16="http://schemas.microsoft.com/office/drawing/2014/main" id="{04C9E747-F4E7-15BC-EA21-2DD510B736E1}"/>
              </a:ext>
            </a:extLst>
          </p:cNvPr>
          <p:cNvGrpSpPr>
            <a:grpSpLocks/>
          </p:cNvGrpSpPr>
          <p:nvPr/>
        </p:nvGrpSpPr>
        <p:grpSpPr bwMode="auto">
          <a:xfrm>
            <a:off x="1574801" y="2924175"/>
            <a:ext cx="201613" cy="1028700"/>
            <a:chOff x="50827" y="2790241"/>
            <a:chExt cx="300073" cy="1161972"/>
          </a:xfrm>
        </p:grpSpPr>
        <p:grpSp>
          <p:nvGrpSpPr>
            <p:cNvPr id="425" name="Group 736">
              <a:extLst>
                <a:ext uri="{FF2B5EF4-FFF2-40B4-BE49-F238E27FC236}">
                  <a16:creationId xmlns:a16="http://schemas.microsoft.com/office/drawing/2014/main" id="{DABA0DBF-9F24-22AC-3C7A-D50F469F228C}"/>
                </a:ext>
              </a:extLst>
            </p:cNvPr>
            <p:cNvGrpSpPr>
              <a:grpSpLocks/>
            </p:cNvGrpSpPr>
            <p:nvPr/>
          </p:nvGrpSpPr>
          <p:grpSpPr bwMode="auto">
            <a:xfrm rot="10800000">
              <a:off x="98488" y="2790241"/>
              <a:ext cx="252412" cy="258762"/>
              <a:chOff x="7725" y="-7725"/>
              <a:chExt cx="829329" cy="1257969"/>
            </a:xfrm>
          </p:grpSpPr>
          <p:pic>
            <p:nvPicPr>
              <p:cNvPr id="429" name="Picture 428" descr="D:\Desktop\(4) IED immediate safety response\C-IED route clearance drills\Cied drills graphics\SOLDIER2-SMALL.png">
                <a:extLst>
                  <a:ext uri="{FF2B5EF4-FFF2-40B4-BE49-F238E27FC236}">
                    <a16:creationId xmlns:a16="http://schemas.microsoft.com/office/drawing/2014/main" id="{C3D7CE55-DF22-EFB8-49AF-6326C936A181}"/>
                  </a:ext>
                </a:extLst>
              </p:cNvPr>
              <p:cNvPicPr>
                <a:picLocks noChangeAspect="1" noChangeArrowheads="1"/>
              </p:cNvPicPr>
              <p:nvPr/>
            </p:nvPicPr>
            <p:blipFill>
              <a:blip r:embed="rId3"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430" name="Oval 738">
                <a:extLst>
                  <a:ext uri="{FF2B5EF4-FFF2-40B4-BE49-F238E27FC236}">
                    <a16:creationId xmlns:a16="http://schemas.microsoft.com/office/drawing/2014/main" id="{7D719DFF-129D-21DE-7420-C451E8FCC99B}"/>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426" name="Group 736">
              <a:extLst>
                <a:ext uri="{FF2B5EF4-FFF2-40B4-BE49-F238E27FC236}">
                  <a16:creationId xmlns:a16="http://schemas.microsoft.com/office/drawing/2014/main" id="{4A2073C0-E8EB-4A45-E9FD-9E194FDCD3C5}"/>
                </a:ext>
              </a:extLst>
            </p:cNvPr>
            <p:cNvGrpSpPr>
              <a:grpSpLocks/>
            </p:cNvGrpSpPr>
            <p:nvPr/>
          </p:nvGrpSpPr>
          <p:grpSpPr bwMode="auto">
            <a:xfrm rot="10800000">
              <a:off x="50827" y="3693451"/>
              <a:ext cx="252412" cy="258762"/>
              <a:chOff x="7725" y="-7725"/>
              <a:chExt cx="829329" cy="1257969"/>
            </a:xfrm>
          </p:grpSpPr>
          <p:pic>
            <p:nvPicPr>
              <p:cNvPr id="427" name="Picture 426" descr="D:\Desktop\(4) IED immediate safety response\C-IED route clearance drills\Cied drills graphics\SOLDIER2-SMALL.png">
                <a:extLst>
                  <a:ext uri="{FF2B5EF4-FFF2-40B4-BE49-F238E27FC236}">
                    <a16:creationId xmlns:a16="http://schemas.microsoft.com/office/drawing/2014/main" id="{AFC53DD4-BA5D-0F1B-ADC9-10E87C50B3AD}"/>
                  </a:ext>
                </a:extLst>
              </p:cNvPr>
              <p:cNvPicPr>
                <a:picLocks noChangeAspect="1" noChangeArrowheads="1"/>
              </p:cNvPicPr>
              <p:nvPr/>
            </p:nvPicPr>
            <p:blipFill>
              <a:blip r:embed="rId3"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428" name="Oval 738">
                <a:extLst>
                  <a:ext uri="{FF2B5EF4-FFF2-40B4-BE49-F238E27FC236}">
                    <a16:creationId xmlns:a16="http://schemas.microsoft.com/office/drawing/2014/main" id="{F2FD60FB-31C2-01FA-7A1F-F5A2FC995627}"/>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grpSp>
        <p:nvGrpSpPr>
          <p:cNvPr id="431" name="Group 116">
            <a:extLst>
              <a:ext uri="{FF2B5EF4-FFF2-40B4-BE49-F238E27FC236}">
                <a16:creationId xmlns:a16="http://schemas.microsoft.com/office/drawing/2014/main" id="{0BF6D0F5-89CF-3CB7-2DB6-8CD68ED4006F}"/>
              </a:ext>
            </a:extLst>
          </p:cNvPr>
          <p:cNvGrpSpPr>
            <a:grpSpLocks/>
          </p:cNvGrpSpPr>
          <p:nvPr/>
        </p:nvGrpSpPr>
        <p:grpSpPr bwMode="auto">
          <a:xfrm rot="-727282">
            <a:off x="1852613" y="392113"/>
            <a:ext cx="1033462" cy="309562"/>
            <a:chOff x="10573486" y="1009841"/>
            <a:chExt cx="1479566" cy="367251"/>
          </a:xfrm>
        </p:grpSpPr>
        <p:grpSp>
          <p:nvGrpSpPr>
            <p:cNvPr id="432" name="Group 733">
              <a:extLst>
                <a:ext uri="{FF2B5EF4-FFF2-40B4-BE49-F238E27FC236}">
                  <a16:creationId xmlns:a16="http://schemas.microsoft.com/office/drawing/2014/main" id="{95711842-3AFA-20CA-5CA2-78A0FADC2417}"/>
                </a:ext>
              </a:extLst>
            </p:cNvPr>
            <p:cNvGrpSpPr>
              <a:grpSpLocks/>
            </p:cNvGrpSpPr>
            <p:nvPr/>
          </p:nvGrpSpPr>
          <p:grpSpPr bwMode="auto">
            <a:xfrm rot="-5640000">
              <a:off x="11784765" y="1108804"/>
              <a:ext cx="279400" cy="257175"/>
              <a:chOff x="0" y="0"/>
              <a:chExt cx="829329" cy="1257969"/>
            </a:xfrm>
          </p:grpSpPr>
          <p:pic>
            <p:nvPicPr>
              <p:cNvPr id="439" name="Picture 438" descr="D:\Desktop\(4) IED immediate safety response\C-IED route clearance drills\Cied drills graphics\SOLDIER2-SMALL.png">
                <a:extLst>
                  <a:ext uri="{FF2B5EF4-FFF2-40B4-BE49-F238E27FC236}">
                    <a16:creationId xmlns:a16="http://schemas.microsoft.com/office/drawing/2014/main" id="{F4A1A7F9-3B7C-1150-5343-24564950BD87}"/>
                  </a:ext>
                </a:extLst>
              </p:cNvPr>
              <p:cNvPicPr>
                <a:picLocks noChangeAspect="1" noChangeArrowheads="1"/>
              </p:cNvPicPr>
              <p:nvPr/>
            </p:nvPicPr>
            <p:blipFill>
              <a:blip r:embed="rId3"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440" name="Oval 735">
                <a:extLst>
                  <a:ext uri="{FF2B5EF4-FFF2-40B4-BE49-F238E27FC236}">
                    <a16:creationId xmlns:a16="http://schemas.microsoft.com/office/drawing/2014/main" id="{4EDCB040-0902-0CDF-BB22-CE10CDF4FAAF}"/>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433" name="Group 733">
              <a:extLst>
                <a:ext uri="{FF2B5EF4-FFF2-40B4-BE49-F238E27FC236}">
                  <a16:creationId xmlns:a16="http://schemas.microsoft.com/office/drawing/2014/main" id="{F3E6DA8D-092F-4818-EC93-1011E65B51A8}"/>
                </a:ext>
              </a:extLst>
            </p:cNvPr>
            <p:cNvGrpSpPr>
              <a:grpSpLocks/>
            </p:cNvGrpSpPr>
            <p:nvPr/>
          </p:nvGrpSpPr>
          <p:grpSpPr bwMode="auto">
            <a:xfrm rot="-6300000">
              <a:off x="10562374" y="1020953"/>
              <a:ext cx="279400" cy="257175"/>
              <a:chOff x="0" y="0"/>
              <a:chExt cx="829329" cy="1257969"/>
            </a:xfrm>
          </p:grpSpPr>
          <p:pic>
            <p:nvPicPr>
              <p:cNvPr id="437" name="Picture 436" descr="D:\Desktop\(4) IED immediate safety response\C-IED route clearance drills\Cied drills graphics\SOLDIER2-SMALL.png">
                <a:extLst>
                  <a:ext uri="{FF2B5EF4-FFF2-40B4-BE49-F238E27FC236}">
                    <a16:creationId xmlns:a16="http://schemas.microsoft.com/office/drawing/2014/main" id="{3C8087F5-08A1-1544-3FC1-69403E12FD61}"/>
                  </a:ext>
                </a:extLst>
              </p:cNvPr>
              <p:cNvPicPr>
                <a:picLocks noChangeAspect="1" noChangeArrowheads="1"/>
              </p:cNvPicPr>
              <p:nvPr/>
            </p:nvPicPr>
            <p:blipFill>
              <a:blip r:embed="rId3"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438" name="Oval 735">
                <a:extLst>
                  <a:ext uri="{FF2B5EF4-FFF2-40B4-BE49-F238E27FC236}">
                    <a16:creationId xmlns:a16="http://schemas.microsoft.com/office/drawing/2014/main" id="{0CF0CC1A-E0B2-14E8-9391-9FBF9A1FF1E1}"/>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434" name="Group 736">
              <a:extLst>
                <a:ext uri="{FF2B5EF4-FFF2-40B4-BE49-F238E27FC236}">
                  <a16:creationId xmlns:a16="http://schemas.microsoft.com/office/drawing/2014/main" id="{2A902C83-94CB-F8A5-2197-3A9E3186D39A}"/>
                </a:ext>
              </a:extLst>
            </p:cNvPr>
            <p:cNvGrpSpPr>
              <a:grpSpLocks/>
            </p:cNvGrpSpPr>
            <p:nvPr/>
          </p:nvGrpSpPr>
          <p:grpSpPr bwMode="auto">
            <a:xfrm rot="-5400000">
              <a:off x="11198235" y="1037987"/>
              <a:ext cx="252412" cy="258762"/>
              <a:chOff x="7725" y="-7725"/>
              <a:chExt cx="829329" cy="1257969"/>
            </a:xfrm>
          </p:grpSpPr>
          <p:pic>
            <p:nvPicPr>
              <p:cNvPr id="435" name="Picture 434" descr="D:\Desktop\(4) IED immediate safety response\C-IED route clearance drills\Cied drills graphics\SOLDIER2-SMALL.png">
                <a:extLst>
                  <a:ext uri="{FF2B5EF4-FFF2-40B4-BE49-F238E27FC236}">
                    <a16:creationId xmlns:a16="http://schemas.microsoft.com/office/drawing/2014/main" id="{A8CE34EB-0C3C-E9AA-46D3-1B610CC2B5B6}"/>
                  </a:ext>
                </a:extLst>
              </p:cNvPr>
              <p:cNvPicPr>
                <a:picLocks noChangeAspect="1" noChangeArrowheads="1"/>
              </p:cNvPicPr>
              <p:nvPr/>
            </p:nvPicPr>
            <p:blipFill>
              <a:blip r:embed="rId3"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436" name="Oval 738">
                <a:extLst>
                  <a:ext uri="{FF2B5EF4-FFF2-40B4-BE49-F238E27FC236}">
                    <a16:creationId xmlns:a16="http://schemas.microsoft.com/office/drawing/2014/main" id="{9060A61E-03B7-D62D-DF8C-F75DA91D9690}"/>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grpSp>
        <p:nvGrpSpPr>
          <p:cNvPr id="441" name="Group 126">
            <a:extLst>
              <a:ext uri="{FF2B5EF4-FFF2-40B4-BE49-F238E27FC236}">
                <a16:creationId xmlns:a16="http://schemas.microsoft.com/office/drawing/2014/main" id="{5FB515F3-77E8-9F73-C668-151D3BADC552}"/>
              </a:ext>
            </a:extLst>
          </p:cNvPr>
          <p:cNvGrpSpPr>
            <a:grpSpLocks/>
          </p:cNvGrpSpPr>
          <p:nvPr/>
        </p:nvGrpSpPr>
        <p:grpSpPr bwMode="auto">
          <a:xfrm rot="1312754">
            <a:off x="9288463" y="392113"/>
            <a:ext cx="1035050" cy="309562"/>
            <a:chOff x="10573486" y="1009841"/>
            <a:chExt cx="1479566" cy="367251"/>
          </a:xfrm>
        </p:grpSpPr>
        <p:grpSp>
          <p:nvGrpSpPr>
            <p:cNvPr id="442" name="Group 733">
              <a:extLst>
                <a:ext uri="{FF2B5EF4-FFF2-40B4-BE49-F238E27FC236}">
                  <a16:creationId xmlns:a16="http://schemas.microsoft.com/office/drawing/2014/main" id="{77DCF484-EC56-D6E3-82CF-9913FB00F204}"/>
                </a:ext>
              </a:extLst>
            </p:cNvPr>
            <p:cNvGrpSpPr>
              <a:grpSpLocks/>
            </p:cNvGrpSpPr>
            <p:nvPr/>
          </p:nvGrpSpPr>
          <p:grpSpPr bwMode="auto">
            <a:xfrm rot="-5640000">
              <a:off x="11784765" y="1108804"/>
              <a:ext cx="279400" cy="257175"/>
              <a:chOff x="0" y="0"/>
              <a:chExt cx="829329" cy="1257969"/>
            </a:xfrm>
          </p:grpSpPr>
          <p:pic>
            <p:nvPicPr>
              <p:cNvPr id="449" name="Picture 448" descr="D:\Desktop\(4) IED immediate safety response\C-IED route clearance drills\Cied drills graphics\SOLDIER2-SMALL.png">
                <a:extLst>
                  <a:ext uri="{FF2B5EF4-FFF2-40B4-BE49-F238E27FC236}">
                    <a16:creationId xmlns:a16="http://schemas.microsoft.com/office/drawing/2014/main" id="{73C673C2-F27A-1C30-2BBE-AD3581F77E7D}"/>
                  </a:ext>
                </a:extLst>
              </p:cNvPr>
              <p:cNvPicPr>
                <a:picLocks noChangeAspect="1" noChangeArrowheads="1"/>
              </p:cNvPicPr>
              <p:nvPr/>
            </p:nvPicPr>
            <p:blipFill>
              <a:blip r:embed="rId3"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450" name="Oval 735">
                <a:extLst>
                  <a:ext uri="{FF2B5EF4-FFF2-40B4-BE49-F238E27FC236}">
                    <a16:creationId xmlns:a16="http://schemas.microsoft.com/office/drawing/2014/main" id="{86C2FE04-4649-2491-FA7F-530B20108B46}"/>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443" name="Group 733">
              <a:extLst>
                <a:ext uri="{FF2B5EF4-FFF2-40B4-BE49-F238E27FC236}">
                  <a16:creationId xmlns:a16="http://schemas.microsoft.com/office/drawing/2014/main" id="{255A34C9-9E34-3D76-B6AD-DB1655D5A134}"/>
                </a:ext>
              </a:extLst>
            </p:cNvPr>
            <p:cNvGrpSpPr>
              <a:grpSpLocks/>
            </p:cNvGrpSpPr>
            <p:nvPr/>
          </p:nvGrpSpPr>
          <p:grpSpPr bwMode="auto">
            <a:xfrm rot="-6300000">
              <a:off x="10562374" y="1020953"/>
              <a:ext cx="279400" cy="257175"/>
              <a:chOff x="0" y="0"/>
              <a:chExt cx="829329" cy="1257969"/>
            </a:xfrm>
          </p:grpSpPr>
          <p:pic>
            <p:nvPicPr>
              <p:cNvPr id="447" name="Picture 446" descr="D:\Desktop\(4) IED immediate safety response\C-IED route clearance drills\Cied drills graphics\SOLDIER2-SMALL.png">
                <a:extLst>
                  <a:ext uri="{FF2B5EF4-FFF2-40B4-BE49-F238E27FC236}">
                    <a16:creationId xmlns:a16="http://schemas.microsoft.com/office/drawing/2014/main" id="{62179E4E-4E82-2518-44AA-3B851FE009BB}"/>
                  </a:ext>
                </a:extLst>
              </p:cNvPr>
              <p:cNvPicPr>
                <a:picLocks noChangeAspect="1" noChangeArrowheads="1"/>
              </p:cNvPicPr>
              <p:nvPr/>
            </p:nvPicPr>
            <p:blipFill>
              <a:blip r:embed="rId3"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448" name="Oval 735">
                <a:extLst>
                  <a:ext uri="{FF2B5EF4-FFF2-40B4-BE49-F238E27FC236}">
                    <a16:creationId xmlns:a16="http://schemas.microsoft.com/office/drawing/2014/main" id="{9A3892A4-78C0-EA94-F4A4-BA9EB04FB400}"/>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444" name="Group 736">
              <a:extLst>
                <a:ext uri="{FF2B5EF4-FFF2-40B4-BE49-F238E27FC236}">
                  <a16:creationId xmlns:a16="http://schemas.microsoft.com/office/drawing/2014/main" id="{0709E48A-AEE2-019B-B409-E598069AED0E}"/>
                </a:ext>
              </a:extLst>
            </p:cNvPr>
            <p:cNvGrpSpPr>
              <a:grpSpLocks/>
            </p:cNvGrpSpPr>
            <p:nvPr/>
          </p:nvGrpSpPr>
          <p:grpSpPr bwMode="auto">
            <a:xfrm rot="-5400000">
              <a:off x="11198235" y="1037987"/>
              <a:ext cx="252412" cy="258762"/>
              <a:chOff x="7725" y="-7725"/>
              <a:chExt cx="829329" cy="1257969"/>
            </a:xfrm>
          </p:grpSpPr>
          <p:pic>
            <p:nvPicPr>
              <p:cNvPr id="445" name="Picture 444" descr="D:\Desktop\(4) IED immediate safety response\C-IED route clearance drills\Cied drills graphics\SOLDIER2-SMALL.png">
                <a:extLst>
                  <a:ext uri="{FF2B5EF4-FFF2-40B4-BE49-F238E27FC236}">
                    <a16:creationId xmlns:a16="http://schemas.microsoft.com/office/drawing/2014/main" id="{C6822509-BF2D-73B8-09F6-62BA0FB4CBB2}"/>
                  </a:ext>
                </a:extLst>
              </p:cNvPr>
              <p:cNvPicPr>
                <a:picLocks noChangeAspect="1" noChangeArrowheads="1"/>
              </p:cNvPicPr>
              <p:nvPr/>
            </p:nvPicPr>
            <p:blipFill>
              <a:blip r:embed="rId3"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446" name="Oval 738">
                <a:extLst>
                  <a:ext uri="{FF2B5EF4-FFF2-40B4-BE49-F238E27FC236}">
                    <a16:creationId xmlns:a16="http://schemas.microsoft.com/office/drawing/2014/main" id="{7F3F0FAC-140D-272F-2920-4A9D3C286793}"/>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grpSp>
        <p:nvGrpSpPr>
          <p:cNvPr id="451" name="Group 185">
            <a:extLst>
              <a:ext uri="{FF2B5EF4-FFF2-40B4-BE49-F238E27FC236}">
                <a16:creationId xmlns:a16="http://schemas.microsoft.com/office/drawing/2014/main" id="{03111DBC-D56F-0458-B43F-E70062877F15}"/>
              </a:ext>
            </a:extLst>
          </p:cNvPr>
          <p:cNvGrpSpPr>
            <a:grpSpLocks/>
          </p:cNvGrpSpPr>
          <p:nvPr/>
        </p:nvGrpSpPr>
        <p:grpSpPr bwMode="auto">
          <a:xfrm rot="8090107">
            <a:off x="9379744" y="6111082"/>
            <a:ext cx="1035050" cy="309562"/>
            <a:chOff x="10573486" y="1009841"/>
            <a:chExt cx="1479566" cy="367251"/>
          </a:xfrm>
        </p:grpSpPr>
        <p:grpSp>
          <p:nvGrpSpPr>
            <p:cNvPr id="452" name="Group 733">
              <a:extLst>
                <a:ext uri="{FF2B5EF4-FFF2-40B4-BE49-F238E27FC236}">
                  <a16:creationId xmlns:a16="http://schemas.microsoft.com/office/drawing/2014/main" id="{20A5AD06-B846-E2D2-B140-ACB450DBE716}"/>
                </a:ext>
              </a:extLst>
            </p:cNvPr>
            <p:cNvGrpSpPr>
              <a:grpSpLocks/>
            </p:cNvGrpSpPr>
            <p:nvPr/>
          </p:nvGrpSpPr>
          <p:grpSpPr bwMode="auto">
            <a:xfrm rot="-5640000">
              <a:off x="11784765" y="1108804"/>
              <a:ext cx="279400" cy="257175"/>
              <a:chOff x="0" y="0"/>
              <a:chExt cx="829329" cy="1257969"/>
            </a:xfrm>
          </p:grpSpPr>
          <p:pic>
            <p:nvPicPr>
              <p:cNvPr id="459" name="Picture 458" descr="D:\Desktop\(4) IED immediate safety response\C-IED route clearance drills\Cied drills graphics\SOLDIER2-SMALL.png">
                <a:extLst>
                  <a:ext uri="{FF2B5EF4-FFF2-40B4-BE49-F238E27FC236}">
                    <a16:creationId xmlns:a16="http://schemas.microsoft.com/office/drawing/2014/main" id="{2714AC4D-BEB1-E3CA-1663-0560320B892B}"/>
                  </a:ext>
                </a:extLst>
              </p:cNvPr>
              <p:cNvPicPr>
                <a:picLocks noChangeAspect="1" noChangeArrowheads="1"/>
              </p:cNvPicPr>
              <p:nvPr/>
            </p:nvPicPr>
            <p:blipFill>
              <a:blip r:embed="rId3"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460" name="Oval 735">
                <a:extLst>
                  <a:ext uri="{FF2B5EF4-FFF2-40B4-BE49-F238E27FC236}">
                    <a16:creationId xmlns:a16="http://schemas.microsoft.com/office/drawing/2014/main" id="{E257A0AD-0687-F12C-06CB-1442554D8394}"/>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453" name="Group 733">
              <a:extLst>
                <a:ext uri="{FF2B5EF4-FFF2-40B4-BE49-F238E27FC236}">
                  <a16:creationId xmlns:a16="http://schemas.microsoft.com/office/drawing/2014/main" id="{66FCF92D-FFC4-F7D1-A044-A03822F5A01F}"/>
                </a:ext>
              </a:extLst>
            </p:cNvPr>
            <p:cNvGrpSpPr>
              <a:grpSpLocks/>
            </p:cNvGrpSpPr>
            <p:nvPr/>
          </p:nvGrpSpPr>
          <p:grpSpPr bwMode="auto">
            <a:xfrm rot="-6300000">
              <a:off x="10562374" y="1020953"/>
              <a:ext cx="279400" cy="257175"/>
              <a:chOff x="0" y="0"/>
              <a:chExt cx="829329" cy="1257969"/>
            </a:xfrm>
          </p:grpSpPr>
          <p:pic>
            <p:nvPicPr>
              <p:cNvPr id="457" name="Picture 456" descr="D:\Desktop\(4) IED immediate safety response\C-IED route clearance drills\Cied drills graphics\SOLDIER2-SMALL.png">
                <a:extLst>
                  <a:ext uri="{FF2B5EF4-FFF2-40B4-BE49-F238E27FC236}">
                    <a16:creationId xmlns:a16="http://schemas.microsoft.com/office/drawing/2014/main" id="{6B896A35-73A6-16AA-D0FF-37FD67C5DEE9}"/>
                  </a:ext>
                </a:extLst>
              </p:cNvPr>
              <p:cNvPicPr>
                <a:picLocks noChangeAspect="1" noChangeArrowheads="1"/>
              </p:cNvPicPr>
              <p:nvPr/>
            </p:nvPicPr>
            <p:blipFill>
              <a:blip r:embed="rId3"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458" name="Oval 735">
                <a:extLst>
                  <a:ext uri="{FF2B5EF4-FFF2-40B4-BE49-F238E27FC236}">
                    <a16:creationId xmlns:a16="http://schemas.microsoft.com/office/drawing/2014/main" id="{F034F835-3096-F122-8BF5-615F25349BF6}"/>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454" name="Group 736">
              <a:extLst>
                <a:ext uri="{FF2B5EF4-FFF2-40B4-BE49-F238E27FC236}">
                  <a16:creationId xmlns:a16="http://schemas.microsoft.com/office/drawing/2014/main" id="{837FEEB9-6F8F-3DB6-875D-B616EF0E1D62}"/>
                </a:ext>
              </a:extLst>
            </p:cNvPr>
            <p:cNvGrpSpPr>
              <a:grpSpLocks/>
            </p:cNvGrpSpPr>
            <p:nvPr/>
          </p:nvGrpSpPr>
          <p:grpSpPr bwMode="auto">
            <a:xfrm rot="-5400000">
              <a:off x="11198235" y="1037987"/>
              <a:ext cx="252412" cy="258762"/>
              <a:chOff x="7725" y="-7725"/>
              <a:chExt cx="829329" cy="1257969"/>
            </a:xfrm>
          </p:grpSpPr>
          <p:pic>
            <p:nvPicPr>
              <p:cNvPr id="455" name="Picture 454" descr="D:\Desktop\(4) IED immediate safety response\C-IED route clearance drills\Cied drills graphics\SOLDIER2-SMALL.png">
                <a:extLst>
                  <a:ext uri="{FF2B5EF4-FFF2-40B4-BE49-F238E27FC236}">
                    <a16:creationId xmlns:a16="http://schemas.microsoft.com/office/drawing/2014/main" id="{5CF48439-5E16-1F6D-C9F5-99E49422041A}"/>
                  </a:ext>
                </a:extLst>
              </p:cNvPr>
              <p:cNvPicPr>
                <a:picLocks noChangeAspect="1" noChangeArrowheads="1"/>
              </p:cNvPicPr>
              <p:nvPr/>
            </p:nvPicPr>
            <p:blipFill>
              <a:blip r:embed="rId3"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456" name="Oval 738">
                <a:extLst>
                  <a:ext uri="{FF2B5EF4-FFF2-40B4-BE49-F238E27FC236}">
                    <a16:creationId xmlns:a16="http://schemas.microsoft.com/office/drawing/2014/main" id="{E99C07CF-8D14-29B9-75D6-E44A7F336D8F}"/>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grpSp>
        <p:nvGrpSpPr>
          <p:cNvPr id="461" name="Group 195">
            <a:extLst>
              <a:ext uri="{FF2B5EF4-FFF2-40B4-BE49-F238E27FC236}">
                <a16:creationId xmlns:a16="http://schemas.microsoft.com/office/drawing/2014/main" id="{182EC92A-B407-6910-C67F-80225A856AE2}"/>
              </a:ext>
            </a:extLst>
          </p:cNvPr>
          <p:cNvGrpSpPr>
            <a:grpSpLocks/>
          </p:cNvGrpSpPr>
          <p:nvPr/>
        </p:nvGrpSpPr>
        <p:grpSpPr bwMode="auto">
          <a:xfrm rot="-8135284">
            <a:off x="1658938" y="6110288"/>
            <a:ext cx="1035050" cy="309562"/>
            <a:chOff x="10573486" y="1009841"/>
            <a:chExt cx="1479566" cy="367251"/>
          </a:xfrm>
        </p:grpSpPr>
        <p:grpSp>
          <p:nvGrpSpPr>
            <p:cNvPr id="462" name="Group 733">
              <a:extLst>
                <a:ext uri="{FF2B5EF4-FFF2-40B4-BE49-F238E27FC236}">
                  <a16:creationId xmlns:a16="http://schemas.microsoft.com/office/drawing/2014/main" id="{4E2E8878-B91C-5BC8-BCE3-F7ED1348DF5B}"/>
                </a:ext>
              </a:extLst>
            </p:cNvPr>
            <p:cNvGrpSpPr>
              <a:grpSpLocks/>
            </p:cNvGrpSpPr>
            <p:nvPr/>
          </p:nvGrpSpPr>
          <p:grpSpPr bwMode="auto">
            <a:xfrm rot="-5640000">
              <a:off x="11784765" y="1108804"/>
              <a:ext cx="279400" cy="257175"/>
              <a:chOff x="0" y="0"/>
              <a:chExt cx="829329" cy="1257969"/>
            </a:xfrm>
          </p:grpSpPr>
          <p:pic>
            <p:nvPicPr>
              <p:cNvPr id="469" name="Picture 468" descr="D:\Desktop\(4) IED immediate safety response\C-IED route clearance drills\Cied drills graphics\SOLDIER2-SMALL.png">
                <a:extLst>
                  <a:ext uri="{FF2B5EF4-FFF2-40B4-BE49-F238E27FC236}">
                    <a16:creationId xmlns:a16="http://schemas.microsoft.com/office/drawing/2014/main" id="{621BA83A-FE40-FC44-C52B-2E51578BFD7B}"/>
                  </a:ext>
                </a:extLst>
              </p:cNvPr>
              <p:cNvPicPr>
                <a:picLocks noChangeAspect="1" noChangeArrowheads="1"/>
              </p:cNvPicPr>
              <p:nvPr/>
            </p:nvPicPr>
            <p:blipFill>
              <a:blip r:embed="rId3"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470" name="Oval 735">
                <a:extLst>
                  <a:ext uri="{FF2B5EF4-FFF2-40B4-BE49-F238E27FC236}">
                    <a16:creationId xmlns:a16="http://schemas.microsoft.com/office/drawing/2014/main" id="{99F1ED2B-902A-7E5F-CE24-944C90832E7B}"/>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463" name="Group 733">
              <a:extLst>
                <a:ext uri="{FF2B5EF4-FFF2-40B4-BE49-F238E27FC236}">
                  <a16:creationId xmlns:a16="http://schemas.microsoft.com/office/drawing/2014/main" id="{8B6C1B8C-9CC7-3C6E-AB50-DD0BCCF2144B}"/>
                </a:ext>
              </a:extLst>
            </p:cNvPr>
            <p:cNvGrpSpPr>
              <a:grpSpLocks/>
            </p:cNvGrpSpPr>
            <p:nvPr/>
          </p:nvGrpSpPr>
          <p:grpSpPr bwMode="auto">
            <a:xfrm rot="-6300000">
              <a:off x="10562374" y="1020953"/>
              <a:ext cx="279400" cy="257175"/>
              <a:chOff x="0" y="0"/>
              <a:chExt cx="829329" cy="1257969"/>
            </a:xfrm>
          </p:grpSpPr>
          <p:pic>
            <p:nvPicPr>
              <p:cNvPr id="467" name="Picture 466" descr="D:\Desktop\(4) IED immediate safety response\C-IED route clearance drills\Cied drills graphics\SOLDIER2-SMALL.png">
                <a:extLst>
                  <a:ext uri="{FF2B5EF4-FFF2-40B4-BE49-F238E27FC236}">
                    <a16:creationId xmlns:a16="http://schemas.microsoft.com/office/drawing/2014/main" id="{528C7F75-3BAC-C447-ED3D-319398412D30}"/>
                  </a:ext>
                </a:extLst>
              </p:cNvPr>
              <p:cNvPicPr>
                <a:picLocks noChangeAspect="1" noChangeArrowheads="1"/>
              </p:cNvPicPr>
              <p:nvPr/>
            </p:nvPicPr>
            <p:blipFill>
              <a:blip r:embed="rId3" cstate="print"/>
              <a:srcRect/>
              <a:stretch>
                <a:fillRect/>
              </a:stretch>
            </p:blipFill>
            <p:spPr bwMode="auto">
              <a:xfrm rot="10800000">
                <a:off x="0" y="0"/>
                <a:ext cx="829329" cy="1257969"/>
              </a:xfrm>
              <a:prstGeom prst="rect">
                <a:avLst/>
              </a:prstGeom>
              <a:noFill/>
              <a:scene3d>
                <a:camera prst="orthographicFront">
                  <a:rot lat="0" lon="0" rev="5400000"/>
                </a:camera>
                <a:lightRig rig="threePt" dir="t"/>
              </a:scene3d>
            </p:spPr>
          </p:pic>
          <p:sp>
            <p:nvSpPr>
              <p:cNvPr id="468" name="Oval 735">
                <a:extLst>
                  <a:ext uri="{FF2B5EF4-FFF2-40B4-BE49-F238E27FC236}">
                    <a16:creationId xmlns:a16="http://schemas.microsoft.com/office/drawing/2014/main" id="{8572BF73-97B1-B057-F6B2-735ED1E6FF27}"/>
                  </a:ext>
                </a:extLst>
              </p:cNvPr>
              <p:cNvSpPr>
                <a:spLocks noChangeArrowheads="1"/>
              </p:cNvSpPr>
              <p:nvPr/>
            </p:nvSpPr>
            <p:spPr bwMode="auto">
              <a:xfrm>
                <a:off x="205293" y="564913"/>
                <a:ext cx="337662" cy="391618"/>
              </a:xfrm>
              <a:prstGeom prst="ellipse">
                <a:avLst/>
              </a:prstGeom>
              <a:solidFill>
                <a:srgbClr val="B9CDE5"/>
              </a:solidFill>
              <a:ln w="25400" algn="ctr">
                <a:solidFill>
                  <a:srgbClr val="385D8A"/>
                </a:solidFill>
                <a:round/>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nvGrpSpPr>
            <p:cNvPr id="464" name="Group 736">
              <a:extLst>
                <a:ext uri="{FF2B5EF4-FFF2-40B4-BE49-F238E27FC236}">
                  <a16:creationId xmlns:a16="http://schemas.microsoft.com/office/drawing/2014/main" id="{B189ACD2-41A2-3927-A1DC-023C8AC5FB3E}"/>
                </a:ext>
              </a:extLst>
            </p:cNvPr>
            <p:cNvGrpSpPr>
              <a:grpSpLocks/>
            </p:cNvGrpSpPr>
            <p:nvPr/>
          </p:nvGrpSpPr>
          <p:grpSpPr bwMode="auto">
            <a:xfrm rot="-5400000">
              <a:off x="11198235" y="1037987"/>
              <a:ext cx="252412" cy="258762"/>
              <a:chOff x="7725" y="-7725"/>
              <a:chExt cx="829329" cy="1257969"/>
            </a:xfrm>
          </p:grpSpPr>
          <p:pic>
            <p:nvPicPr>
              <p:cNvPr id="465" name="Picture 464" descr="D:\Desktop\(4) IED immediate safety response\C-IED route clearance drills\Cied drills graphics\SOLDIER2-SMALL.png">
                <a:extLst>
                  <a:ext uri="{FF2B5EF4-FFF2-40B4-BE49-F238E27FC236}">
                    <a16:creationId xmlns:a16="http://schemas.microsoft.com/office/drawing/2014/main" id="{332AB20A-0195-3E8D-3C33-AC8F1B6F5F69}"/>
                  </a:ext>
                </a:extLst>
              </p:cNvPr>
              <p:cNvPicPr>
                <a:picLocks noChangeAspect="1" noChangeArrowheads="1"/>
              </p:cNvPicPr>
              <p:nvPr/>
            </p:nvPicPr>
            <p:blipFill>
              <a:blip r:embed="rId3"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466" name="Oval 738">
                <a:extLst>
                  <a:ext uri="{FF2B5EF4-FFF2-40B4-BE49-F238E27FC236}">
                    <a16:creationId xmlns:a16="http://schemas.microsoft.com/office/drawing/2014/main" id="{A836EA90-2034-7048-CFB8-E75B6441309D}"/>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800">
                  <a:solidFill>
                    <a:srgbClr val="FF0000"/>
                  </a:solidFill>
                  <a:ea typeface="ＭＳ Ｐゴシック" panose="020B0600070205080204" pitchFamily="34" charset="-128"/>
                  <a:cs typeface="Calibri" panose="020F0502020204030204" pitchFamily="34" charset="0"/>
                </a:endParaRPr>
              </a:p>
            </p:txBody>
          </p:sp>
        </p:grpSp>
      </p:grpSp>
      <p:grpSp>
        <p:nvGrpSpPr>
          <p:cNvPr id="487" name="Group 486">
            <a:extLst>
              <a:ext uri="{FF2B5EF4-FFF2-40B4-BE49-F238E27FC236}">
                <a16:creationId xmlns:a16="http://schemas.microsoft.com/office/drawing/2014/main" id="{3386BCA3-B0A7-65E5-9708-CED80CAA42FA}"/>
              </a:ext>
            </a:extLst>
          </p:cNvPr>
          <p:cNvGrpSpPr/>
          <p:nvPr/>
        </p:nvGrpSpPr>
        <p:grpSpPr>
          <a:xfrm>
            <a:off x="5509278" y="2799595"/>
            <a:ext cx="335689" cy="1194682"/>
            <a:chOff x="3985277" y="2799595"/>
            <a:chExt cx="335689" cy="1194682"/>
          </a:xfrm>
        </p:grpSpPr>
        <p:grpSp>
          <p:nvGrpSpPr>
            <p:cNvPr id="471" name="Group 470">
              <a:extLst>
                <a:ext uri="{FF2B5EF4-FFF2-40B4-BE49-F238E27FC236}">
                  <a16:creationId xmlns:a16="http://schemas.microsoft.com/office/drawing/2014/main" id="{5B0C369D-87CF-ACE5-EEC1-3B270642B95B}"/>
                </a:ext>
              </a:extLst>
            </p:cNvPr>
            <p:cNvGrpSpPr/>
            <p:nvPr/>
          </p:nvGrpSpPr>
          <p:grpSpPr>
            <a:xfrm>
              <a:off x="3985563" y="2799595"/>
              <a:ext cx="335403" cy="540738"/>
              <a:chOff x="836287" y="2794512"/>
              <a:chExt cx="335403" cy="540738"/>
            </a:xfrm>
          </p:grpSpPr>
          <p:grpSp>
            <p:nvGrpSpPr>
              <p:cNvPr id="472" name="Group 471">
                <a:extLst>
                  <a:ext uri="{FF2B5EF4-FFF2-40B4-BE49-F238E27FC236}">
                    <a16:creationId xmlns:a16="http://schemas.microsoft.com/office/drawing/2014/main" id="{E6E0E4AE-4C93-BAD1-88FB-C09F5D168089}"/>
                  </a:ext>
                </a:extLst>
              </p:cNvPr>
              <p:cNvGrpSpPr/>
              <p:nvPr/>
            </p:nvGrpSpPr>
            <p:grpSpPr>
              <a:xfrm>
                <a:off x="836862" y="2794512"/>
                <a:ext cx="334828" cy="372346"/>
                <a:chOff x="655793" y="3818584"/>
                <a:chExt cx="328070" cy="350642"/>
              </a:xfrm>
            </p:grpSpPr>
            <p:sp>
              <p:nvSpPr>
                <p:cNvPr id="475" name="Isosceles Triangle 474">
                  <a:extLst>
                    <a:ext uri="{FF2B5EF4-FFF2-40B4-BE49-F238E27FC236}">
                      <a16:creationId xmlns:a16="http://schemas.microsoft.com/office/drawing/2014/main" id="{7B986933-821E-6A94-BC65-6D669E212A66}"/>
                    </a:ext>
                  </a:extLst>
                </p:cNvPr>
                <p:cNvSpPr>
                  <a:spLocks noChangeAspect="1"/>
                </p:cNvSpPr>
                <p:nvPr/>
              </p:nvSpPr>
              <p:spPr>
                <a:xfrm>
                  <a:off x="895410" y="4059117"/>
                  <a:ext cx="84641" cy="1017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476" name="Isosceles Triangle 475">
                  <a:extLst>
                    <a:ext uri="{FF2B5EF4-FFF2-40B4-BE49-F238E27FC236}">
                      <a16:creationId xmlns:a16="http://schemas.microsoft.com/office/drawing/2014/main" id="{A003D1E1-ED8A-E629-74A8-3BBA11230302}"/>
                    </a:ext>
                  </a:extLst>
                </p:cNvPr>
                <p:cNvSpPr>
                  <a:spLocks noChangeAspect="1"/>
                </p:cNvSpPr>
                <p:nvPr/>
              </p:nvSpPr>
              <p:spPr>
                <a:xfrm>
                  <a:off x="655793" y="4067521"/>
                  <a:ext cx="84640" cy="1017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477" name="Isosceles Triangle 476">
                  <a:extLst>
                    <a:ext uri="{FF2B5EF4-FFF2-40B4-BE49-F238E27FC236}">
                      <a16:creationId xmlns:a16="http://schemas.microsoft.com/office/drawing/2014/main" id="{C204BE49-B404-BE59-E596-1350068D79C5}"/>
                    </a:ext>
                  </a:extLst>
                </p:cNvPr>
                <p:cNvSpPr>
                  <a:spLocks noChangeAspect="1"/>
                </p:cNvSpPr>
                <p:nvPr/>
              </p:nvSpPr>
              <p:spPr>
                <a:xfrm>
                  <a:off x="655793" y="3818584"/>
                  <a:ext cx="84640" cy="1017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478" name="Isosceles Triangle 477">
                  <a:extLst>
                    <a:ext uri="{FF2B5EF4-FFF2-40B4-BE49-F238E27FC236}">
                      <a16:creationId xmlns:a16="http://schemas.microsoft.com/office/drawing/2014/main" id="{73F78ABD-9B03-D1AF-CD28-B951DCA0267B}"/>
                    </a:ext>
                  </a:extLst>
                </p:cNvPr>
                <p:cNvSpPr>
                  <a:spLocks noChangeAspect="1"/>
                </p:cNvSpPr>
                <p:nvPr/>
              </p:nvSpPr>
              <p:spPr>
                <a:xfrm>
                  <a:off x="899223" y="3818584"/>
                  <a:ext cx="84640" cy="1017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grpSp>
          <p:sp>
            <p:nvSpPr>
              <p:cNvPr id="473" name="Isosceles Triangle 472">
                <a:extLst>
                  <a:ext uri="{FF2B5EF4-FFF2-40B4-BE49-F238E27FC236}">
                    <a16:creationId xmlns:a16="http://schemas.microsoft.com/office/drawing/2014/main" id="{CAD983D3-B2AD-D2C6-9126-50D4C5C14251}"/>
                  </a:ext>
                </a:extLst>
              </p:cNvPr>
              <p:cNvSpPr>
                <a:spLocks noChangeAspect="1"/>
              </p:cNvSpPr>
              <p:nvPr/>
            </p:nvSpPr>
            <p:spPr>
              <a:xfrm>
                <a:off x="1081746" y="3227250"/>
                <a:ext cx="86384" cy="108000"/>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474" name="Isosceles Triangle 473">
                <a:extLst>
                  <a:ext uri="{FF2B5EF4-FFF2-40B4-BE49-F238E27FC236}">
                    <a16:creationId xmlns:a16="http://schemas.microsoft.com/office/drawing/2014/main" id="{694C62FD-6AC7-F5B6-11CE-9EFAEF0C28C7}"/>
                  </a:ext>
                </a:extLst>
              </p:cNvPr>
              <p:cNvSpPr>
                <a:spLocks noChangeAspect="1"/>
              </p:cNvSpPr>
              <p:nvPr/>
            </p:nvSpPr>
            <p:spPr>
              <a:xfrm>
                <a:off x="836287" y="3227250"/>
                <a:ext cx="86384" cy="108000"/>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grpSp>
        <p:grpSp>
          <p:nvGrpSpPr>
            <p:cNvPr id="479" name="Group 478">
              <a:extLst>
                <a:ext uri="{FF2B5EF4-FFF2-40B4-BE49-F238E27FC236}">
                  <a16:creationId xmlns:a16="http://schemas.microsoft.com/office/drawing/2014/main" id="{F260E7A7-8A89-709A-4EF1-9A7F1DAA07F0}"/>
                </a:ext>
              </a:extLst>
            </p:cNvPr>
            <p:cNvGrpSpPr/>
            <p:nvPr/>
          </p:nvGrpSpPr>
          <p:grpSpPr>
            <a:xfrm>
              <a:off x="3985277" y="3420427"/>
              <a:ext cx="334827" cy="573850"/>
              <a:chOff x="836001" y="3415344"/>
              <a:chExt cx="334827" cy="573850"/>
            </a:xfrm>
          </p:grpSpPr>
          <p:grpSp>
            <p:nvGrpSpPr>
              <p:cNvPr id="480" name="Group 479">
                <a:extLst>
                  <a:ext uri="{FF2B5EF4-FFF2-40B4-BE49-F238E27FC236}">
                    <a16:creationId xmlns:a16="http://schemas.microsoft.com/office/drawing/2014/main" id="{C13BC95B-B2AD-101A-1AB2-B87961BB10B4}"/>
                  </a:ext>
                </a:extLst>
              </p:cNvPr>
              <p:cNvGrpSpPr/>
              <p:nvPr/>
            </p:nvGrpSpPr>
            <p:grpSpPr>
              <a:xfrm>
                <a:off x="836001" y="3616848"/>
                <a:ext cx="334827" cy="372346"/>
                <a:chOff x="655793" y="3818584"/>
                <a:chExt cx="328069" cy="350642"/>
              </a:xfrm>
            </p:grpSpPr>
            <p:sp>
              <p:nvSpPr>
                <p:cNvPr id="483" name="Isosceles Triangle 482">
                  <a:extLst>
                    <a:ext uri="{FF2B5EF4-FFF2-40B4-BE49-F238E27FC236}">
                      <a16:creationId xmlns:a16="http://schemas.microsoft.com/office/drawing/2014/main" id="{D0E11909-B0AB-2DE0-7C56-11FE6C889C63}"/>
                    </a:ext>
                  </a:extLst>
                </p:cNvPr>
                <p:cNvSpPr>
                  <a:spLocks noChangeAspect="1"/>
                </p:cNvSpPr>
                <p:nvPr/>
              </p:nvSpPr>
              <p:spPr>
                <a:xfrm>
                  <a:off x="893441" y="4059117"/>
                  <a:ext cx="84640" cy="1017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484" name="Isosceles Triangle 483">
                  <a:extLst>
                    <a:ext uri="{FF2B5EF4-FFF2-40B4-BE49-F238E27FC236}">
                      <a16:creationId xmlns:a16="http://schemas.microsoft.com/office/drawing/2014/main" id="{A48507CD-608C-F213-AFE4-78FD5DAA24C6}"/>
                    </a:ext>
                  </a:extLst>
                </p:cNvPr>
                <p:cNvSpPr>
                  <a:spLocks noChangeAspect="1"/>
                </p:cNvSpPr>
                <p:nvPr/>
              </p:nvSpPr>
              <p:spPr>
                <a:xfrm>
                  <a:off x="655793" y="4067521"/>
                  <a:ext cx="84640" cy="1017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485" name="Isosceles Triangle 484">
                  <a:extLst>
                    <a:ext uri="{FF2B5EF4-FFF2-40B4-BE49-F238E27FC236}">
                      <a16:creationId xmlns:a16="http://schemas.microsoft.com/office/drawing/2014/main" id="{E13CEF06-EE5B-A142-34A5-74A2BB0957FA}"/>
                    </a:ext>
                  </a:extLst>
                </p:cNvPr>
                <p:cNvSpPr>
                  <a:spLocks noChangeAspect="1"/>
                </p:cNvSpPr>
                <p:nvPr/>
              </p:nvSpPr>
              <p:spPr>
                <a:xfrm>
                  <a:off x="655793" y="3818584"/>
                  <a:ext cx="84640" cy="1017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486" name="Isosceles Triangle 485">
                  <a:extLst>
                    <a:ext uri="{FF2B5EF4-FFF2-40B4-BE49-F238E27FC236}">
                      <a16:creationId xmlns:a16="http://schemas.microsoft.com/office/drawing/2014/main" id="{CE3AF130-4F29-380B-43FE-4DF247D7C7AC}"/>
                    </a:ext>
                  </a:extLst>
                </p:cNvPr>
                <p:cNvSpPr>
                  <a:spLocks noChangeAspect="1"/>
                </p:cNvSpPr>
                <p:nvPr/>
              </p:nvSpPr>
              <p:spPr>
                <a:xfrm>
                  <a:off x="899222" y="3818584"/>
                  <a:ext cx="84640" cy="1017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grpSp>
          <p:sp>
            <p:nvSpPr>
              <p:cNvPr id="481" name="Isosceles Triangle 480">
                <a:extLst>
                  <a:ext uri="{FF2B5EF4-FFF2-40B4-BE49-F238E27FC236}">
                    <a16:creationId xmlns:a16="http://schemas.microsoft.com/office/drawing/2014/main" id="{25BDDA4C-1678-170B-59C9-E46C4003B543}"/>
                  </a:ext>
                </a:extLst>
              </p:cNvPr>
              <p:cNvSpPr>
                <a:spLocks noChangeAspect="1"/>
              </p:cNvSpPr>
              <p:nvPr/>
            </p:nvSpPr>
            <p:spPr>
              <a:xfrm>
                <a:off x="1081746" y="3415344"/>
                <a:ext cx="86384" cy="108000"/>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sp>
            <p:nvSpPr>
              <p:cNvPr id="482" name="Isosceles Triangle 481">
                <a:extLst>
                  <a:ext uri="{FF2B5EF4-FFF2-40B4-BE49-F238E27FC236}">
                    <a16:creationId xmlns:a16="http://schemas.microsoft.com/office/drawing/2014/main" id="{B2A1F541-BBDE-B3D5-7518-9A37FA3A2BB0}"/>
                  </a:ext>
                </a:extLst>
              </p:cNvPr>
              <p:cNvSpPr>
                <a:spLocks noChangeAspect="1"/>
              </p:cNvSpPr>
              <p:nvPr/>
            </p:nvSpPr>
            <p:spPr>
              <a:xfrm>
                <a:off x="836287" y="3415344"/>
                <a:ext cx="86384" cy="108000"/>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en-GB" sz="900">
                  <a:solidFill>
                    <a:prstClr val="white"/>
                  </a:solidFill>
                  <a:latin typeface="Calibri" panose="020F0502020204030204" pitchFamily="34" charset="0"/>
                  <a:cs typeface="Calibri" panose="020F0502020204030204" pitchFamily="34" charset="0"/>
                </a:endParaRPr>
              </a:p>
            </p:txBody>
          </p:sp>
        </p:grpSp>
      </p:grpSp>
      <p:grpSp>
        <p:nvGrpSpPr>
          <p:cNvPr id="3" name="Group 2"/>
          <p:cNvGrpSpPr/>
          <p:nvPr/>
        </p:nvGrpSpPr>
        <p:grpSpPr>
          <a:xfrm>
            <a:off x="9294153" y="3285070"/>
            <a:ext cx="1232404" cy="235744"/>
            <a:chOff x="6263640" y="4088063"/>
            <a:chExt cx="1643205" cy="314325"/>
          </a:xfrm>
        </p:grpSpPr>
        <p:pic>
          <p:nvPicPr>
            <p:cNvPr id="55"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3640" y="4088063"/>
              <a:ext cx="76200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4845" y="4088063"/>
              <a:ext cx="76200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36" name="Group 736"/>
          <p:cNvGrpSpPr>
            <a:grpSpLocks/>
          </p:cNvGrpSpPr>
          <p:nvPr/>
        </p:nvGrpSpPr>
        <p:grpSpPr bwMode="auto">
          <a:xfrm rot="10800000">
            <a:off x="9099302" y="3325353"/>
            <a:ext cx="189309" cy="194072"/>
            <a:chOff x="7725" y="-7725"/>
            <a:chExt cx="829329" cy="1257969"/>
          </a:xfrm>
        </p:grpSpPr>
        <p:pic>
          <p:nvPicPr>
            <p:cNvPr id="237" name="Picture 236" descr="D:\Desktop\(4) IED immediate safety response\C-IED route clearance drills\Cied drills graphics\SOLDIER2-SMALL.png"/>
            <p:cNvPicPr>
              <a:picLocks noChangeAspect="1" noChangeArrowheads="1"/>
            </p:cNvPicPr>
            <p:nvPr/>
          </p:nvPicPr>
          <p:blipFill>
            <a:blip r:embed="rId3"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238" name="Oval 738"/>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51435" tIns="25718" rIns="51435" bIns="25718"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457200">
                <a:spcBef>
                  <a:spcPct val="0"/>
                </a:spcBef>
                <a:buNone/>
                <a:defRPr/>
              </a:pPr>
              <a:endParaRPr lang="en-GB" altLang="en-US" sz="900">
                <a:solidFill>
                  <a:srgbClr val="FF0000"/>
                </a:solidFill>
                <a:latin typeface="Calibri" panose="020F0502020204030204" pitchFamily="34" charset="0"/>
                <a:cs typeface="Calibri" panose="020F0502020204030204" pitchFamily="34" charset="0"/>
              </a:endParaRPr>
            </a:p>
          </p:txBody>
        </p:sp>
      </p:grpSp>
      <p:grpSp>
        <p:nvGrpSpPr>
          <p:cNvPr id="4" name="Group 10">
            <a:extLst>
              <a:ext uri="{FF2B5EF4-FFF2-40B4-BE49-F238E27FC236}">
                <a16:creationId xmlns:a16="http://schemas.microsoft.com/office/drawing/2014/main" id="{B5B20232-63A5-4A50-3A41-2AD507FA65BF}"/>
              </a:ext>
            </a:extLst>
          </p:cNvPr>
          <p:cNvGrpSpPr>
            <a:grpSpLocks noChangeAspect="1"/>
          </p:cNvGrpSpPr>
          <p:nvPr/>
        </p:nvGrpSpPr>
        <p:grpSpPr bwMode="auto">
          <a:xfrm rot="20251594">
            <a:off x="8751299" y="3642682"/>
            <a:ext cx="203069" cy="143117"/>
            <a:chOff x="6914602" y="1244567"/>
            <a:chExt cx="1107160" cy="781110"/>
          </a:xfrm>
        </p:grpSpPr>
        <p:sp>
          <p:nvSpPr>
            <p:cNvPr id="7" name="Rectangle: Top Corners Rounded 6">
              <a:extLst>
                <a:ext uri="{FF2B5EF4-FFF2-40B4-BE49-F238E27FC236}">
                  <a16:creationId xmlns:a16="http://schemas.microsoft.com/office/drawing/2014/main" id="{F83330A0-B479-7A8E-5630-0E3C7E6A808D}"/>
                </a:ext>
              </a:extLst>
            </p:cNvPr>
            <p:cNvSpPr/>
            <p:nvPr/>
          </p:nvSpPr>
          <p:spPr>
            <a:xfrm rot="14448026">
              <a:off x="7286424" y="1124565"/>
              <a:ext cx="47635" cy="79128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defTabSz="457200">
                <a:defRPr/>
              </a:pPr>
              <a:endParaRPr lang="en-US" kern="0">
                <a:solidFill>
                  <a:prstClr val="white"/>
                </a:solidFill>
                <a:latin typeface="Calibri"/>
              </a:endParaRPr>
            </a:p>
          </p:txBody>
        </p:sp>
        <p:sp>
          <p:nvSpPr>
            <p:cNvPr id="8" name="Rectangle: Top Corners Rounded 7">
              <a:extLst>
                <a:ext uri="{FF2B5EF4-FFF2-40B4-BE49-F238E27FC236}">
                  <a16:creationId xmlns:a16="http://schemas.microsoft.com/office/drawing/2014/main" id="{2E12EA92-6A98-C8B5-58A2-A29CCF6F6E51}"/>
                </a:ext>
              </a:extLst>
            </p:cNvPr>
            <p:cNvSpPr>
              <a:spLocks noChangeAspect="1"/>
            </p:cNvSpPr>
            <p:nvPr/>
          </p:nvSpPr>
          <p:spPr>
            <a:xfrm rot="19049438">
              <a:off x="7240087" y="1733854"/>
              <a:ext cx="208647" cy="10626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defTabSz="457200">
                <a:defRPr/>
              </a:pPr>
              <a:endParaRPr lang="en-US" kern="0">
                <a:solidFill>
                  <a:prstClr val="white"/>
                </a:solidFill>
                <a:latin typeface="Calibri"/>
              </a:endParaRPr>
            </a:p>
          </p:txBody>
        </p:sp>
        <p:sp>
          <p:nvSpPr>
            <p:cNvPr id="9" name="Rectangle: Top Corners Rounded 8">
              <a:extLst>
                <a:ext uri="{FF2B5EF4-FFF2-40B4-BE49-F238E27FC236}">
                  <a16:creationId xmlns:a16="http://schemas.microsoft.com/office/drawing/2014/main" id="{EB665B6C-64FE-772A-7227-416C361107F2}"/>
                </a:ext>
              </a:extLst>
            </p:cNvPr>
            <p:cNvSpPr>
              <a:spLocks noChangeAspect="1"/>
            </p:cNvSpPr>
            <p:nvPr/>
          </p:nvSpPr>
          <p:spPr>
            <a:xfrm rot="17018969">
              <a:off x="7573959" y="1294093"/>
              <a:ext cx="208868" cy="10981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defTabSz="457200">
                <a:defRPr/>
              </a:pPr>
              <a:endParaRPr lang="en-US" kern="0">
                <a:solidFill>
                  <a:prstClr val="white"/>
                </a:solidFill>
                <a:latin typeface="Calibri"/>
              </a:endParaRPr>
            </a:p>
          </p:txBody>
        </p:sp>
        <p:sp>
          <p:nvSpPr>
            <p:cNvPr id="10" name="Rectangle: Top Corners Rounded 9">
              <a:extLst>
                <a:ext uri="{FF2B5EF4-FFF2-40B4-BE49-F238E27FC236}">
                  <a16:creationId xmlns:a16="http://schemas.microsoft.com/office/drawing/2014/main" id="{CD3670B7-FAF9-DAAF-AFCF-54AF43FB0BE1}"/>
                </a:ext>
              </a:extLst>
            </p:cNvPr>
            <p:cNvSpPr/>
            <p:nvPr/>
          </p:nvSpPr>
          <p:spPr>
            <a:xfrm rot="5553275">
              <a:off x="7822046" y="1417682"/>
              <a:ext cx="223525" cy="73210"/>
            </a:xfrm>
            <a:prstGeom prst="round2SameRect">
              <a:avLst/>
            </a:prstGeom>
            <a:solidFill>
              <a:srgbClr val="417747"/>
            </a:solidFill>
            <a:ln w="6350" cap="flat" cmpd="sng" algn="ctr">
              <a:solidFill>
                <a:sysClr val="windowText" lastClr="000000"/>
              </a:solidFill>
              <a:prstDash val="solid"/>
            </a:ln>
            <a:effectLst/>
          </p:spPr>
          <p:txBody>
            <a:bodyPr anchor="ctr"/>
            <a:lstStyle/>
            <a:p>
              <a:pPr algn="ctr" defTabSz="457200">
                <a:defRPr/>
              </a:pPr>
              <a:endParaRPr lang="en-US" kern="0" dirty="0">
                <a:solidFill>
                  <a:prstClr val="white"/>
                </a:solidFill>
                <a:highlight>
                  <a:srgbClr val="008000"/>
                </a:highlight>
                <a:latin typeface="Calibri"/>
              </a:endParaRPr>
            </a:p>
          </p:txBody>
        </p:sp>
        <p:sp>
          <p:nvSpPr>
            <p:cNvPr id="11" name="Rectangle: Top Corners Rounded 10">
              <a:extLst>
                <a:ext uri="{FF2B5EF4-FFF2-40B4-BE49-F238E27FC236}">
                  <a16:creationId xmlns:a16="http://schemas.microsoft.com/office/drawing/2014/main" id="{88898985-6E9E-D573-46B0-C15901B980B0}"/>
                </a:ext>
              </a:extLst>
            </p:cNvPr>
            <p:cNvSpPr/>
            <p:nvPr/>
          </p:nvSpPr>
          <p:spPr>
            <a:xfrm rot="5938638">
              <a:off x="7596496" y="1868176"/>
              <a:ext cx="190545" cy="124457"/>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defTabSz="457200">
                <a:defRPr/>
              </a:pPr>
              <a:endParaRPr lang="en-US" kern="0">
                <a:solidFill>
                  <a:prstClr val="white"/>
                </a:solidFill>
                <a:latin typeface="Calibri"/>
              </a:endParaRPr>
            </a:p>
          </p:txBody>
        </p:sp>
        <p:sp>
          <p:nvSpPr>
            <p:cNvPr id="12" name="Rectangle 11">
              <a:extLst>
                <a:ext uri="{FF2B5EF4-FFF2-40B4-BE49-F238E27FC236}">
                  <a16:creationId xmlns:a16="http://schemas.microsoft.com/office/drawing/2014/main" id="{D735438A-6BB0-9897-61D5-116B8FBB8B8E}"/>
                </a:ext>
              </a:extLst>
            </p:cNvPr>
            <p:cNvSpPr/>
            <p:nvPr/>
          </p:nvSpPr>
          <p:spPr>
            <a:xfrm rot="176029">
              <a:off x="7977836" y="1371726"/>
              <a:ext cx="43926" cy="164896"/>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defTabSz="457200">
                <a:defRPr/>
              </a:pPr>
              <a:endParaRPr lang="en-US" kern="0">
                <a:solidFill>
                  <a:prstClr val="white"/>
                </a:solidFill>
                <a:latin typeface="Calibri"/>
              </a:endParaRPr>
            </a:p>
          </p:txBody>
        </p:sp>
        <p:sp>
          <p:nvSpPr>
            <p:cNvPr id="13" name="Freeform: Shape 12">
              <a:extLst>
                <a:ext uri="{FF2B5EF4-FFF2-40B4-BE49-F238E27FC236}">
                  <a16:creationId xmlns:a16="http://schemas.microsoft.com/office/drawing/2014/main" id="{97558382-0CD7-F87D-4D40-C9CCBB32E412}"/>
                </a:ext>
              </a:extLst>
            </p:cNvPr>
            <p:cNvSpPr/>
            <p:nvPr/>
          </p:nvSpPr>
          <p:spPr>
            <a:xfrm>
              <a:off x="7285937" y="1272256"/>
              <a:ext cx="607644" cy="747524"/>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defTabSz="457200">
                <a:defRPr/>
              </a:pPr>
              <a:endParaRPr lang="en-US" kern="0" dirty="0">
                <a:solidFill>
                  <a:prstClr val="white"/>
                </a:solidFill>
                <a:highlight>
                  <a:srgbClr val="008000"/>
                </a:highlight>
                <a:latin typeface="Calibri"/>
              </a:endParaRPr>
            </a:p>
          </p:txBody>
        </p:sp>
        <p:sp>
          <p:nvSpPr>
            <p:cNvPr id="14" name="Oval 735">
              <a:extLst>
                <a:ext uri="{FF2B5EF4-FFF2-40B4-BE49-F238E27FC236}">
                  <a16:creationId xmlns:a16="http://schemas.microsoft.com/office/drawing/2014/main" id="{BF1BFDE2-27F5-74E1-C2AC-605D8B04F608}"/>
                </a:ext>
              </a:extLst>
            </p:cNvPr>
            <p:cNvSpPr>
              <a:spLocks noChangeArrowheads="1"/>
            </p:cNvSpPr>
            <p:nvPr/>
          </p:nvSpPr>
          <p:spPr bwMode="auto">
            <a:xfrm rot="13144991">
              <a:off x="7517314" y="1569476"/>
              <a:ext cx="366050" cy="296809"/>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457200">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nvGrpSpPr>
          <p:cNvPr id="15" name="Group 10">
            <a:extLst>
              <a:ext uri="{FF2B5EF4-FFF2-40B4-BE49-F238E27FC236}">
                <a16:creationId xmlns:a16="http://schemas.microsoft.com/office/drawing/2014/main" id="{2ED31C08-BDA4-579D-9192-5043ECE8F5AD}"/>
              </a:ext>
            </a:extLst>
          </p:cNvPr>
          <p:cNvGrpSpPr>
            <a:grpSpLocks noChangeAspect="1"/>
          </p:cNvGrpSpPr>
          <p:nvPr/>
        </p:nvGrpSpPr>
        <p:grpSpPr bwMode="auto">
          <a:xfrm rot="20251594">
            <a:off x="8752103" y="3437362"/>
            <a:ext cx="203069" cy="143117"/>
            <a:chOff x="6914602" y="1244567"/>
            <a:chExt cx="1107160" cy="781110"/>
          </a:xfrm>
        </p:grpSpPr>
        <p:sp>
          <p:nvSpPr>
            <p:cNvPr id="16" name="Rectangle: Top Corners Rounded 15">
              <a:extLst>
                <a:ext uri="{FF2B5EF4-FFF2-40B4-BE49-F238E27FC236}">
                  <a16:creationId xmlns:a16="http://schemas.microsoft.com/office/drawing/2014/main" id="{74A9765D-8468-4B06-3A6A-744FF5512B2C}"/>
                </a:ext>
              </a:extLst>
            </p:cNvPr>
            <p:cNvSpPr/>
            <p:nvPr/>
          </p:nvSpPr>
          <p:spPr>
            <a:xfrm rot="14448026">
              <a:off x="7286424" y="1124565"/>
              <a:ext cx="47635" cy="79128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defTabSz="457200">
                <a:defRPr/>
              </a:pPr>
              <a:endParaRPr lang="en-US" kern="0">
                <a:solidFill>
                  <a:prstClr val="white"/>
                </a:solidFill>
                <a:latin typeface="Calibri"/>
              </a:endParaRPr>
            </a:p>
          </p:txBody>
        </p:sp>
        <p:sp>
          <p:nvSpPr>
            <p:cNvPr id="17" name="Rectangle: Top Corners Rounded 16">
              <a:extLst>
                <a:ext uri="{FF2B5EF4-FFF2-40B4-BE49-F238E27FC236}">
                  <a16:creationId xmlns:a16="http://schemas.microsoft.com/office/drawing/2014/main" id="{48A8B7AA-7477-2D89-EC6E-ECEBB87052F2}"/>
                </a:ext>
              </a:extLst>
            </p:cNvPr>
            <p:cNvSpPr>
              <a:spLocks noChangeAspect="1"/>
            </p:cNvSpPr>
            <p:nvPr/>
          </p:nvSpPr>
          <p:spPr>
            <a:xfrm rot="19049438">
              <a:off x="7240087" y="1733854"/>
              <a:ext cx="208647" cy="10626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defTabSz="457200">
                <a:defRPr/>
              </a:pPr>
              <a:endParaRPr lang="en-US" kern="0">
                <a:solidFill>
                  <a:prstClr val="white"/>
                </a:solidFill>
                <a:latin typeface="Calibri"/>
              </a:endParaRPr>
            </a:p>
          </p:txBody>
        </p:sp>
        <p:sp>
          <p:nvSpPr>
            <p:cNvPr id="18" name="Rectangle: Top Corners Rounded 17">
              <a:extLst>
                <a:ext uri="{FF2B5EF4-FFF2-40B4-BE49-F238E27FC236}">
                  <a16:creationId xmlns:a16="http://schemas.microsoft.com/office/drawing/2014/main" id="{B0DA24AA-27C1-6AE0-B2D9-05972E5E9241}"/>
                </a:ext>
              </a:extLst>
            </p:cNvPr>
            <p:cNvSpPr>
              <a:spLocks noChangeAspect="1"/>
            </p:cNvSpPr>
            <p:nvPr/>
          </p:nvSpPr>
          <p:spPr>
            <a:xfrm rot="17018969">
              <a:off x="7573959" y="1294093"/>
              <a:ext cx="208868" cy="10981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defTabSz="457200">
                <a:defRPr/>
              </a:pPr>
              <a:endParaRPr lang="en-US" kern="0">
                <a:solidFill>
                  <a:prstClr val="white"/>
                </a:solidFill>
                <a:latin typeface="Calibri"/>
              </a:endParaRPr>
            </a:p>
          </p:txBody>
        </p:sp>
        <p:sp>
          <p:nvSpPr>
            <p:cNvPr id="19" name="Rectangle: Top Corners Rounded 18">
              <a:extLst>
                <a:ext uri="{FF2B5EF4-FFF2-40B4-BE49-F238E27FC236}">
                  <a16:creationId xmlns:a16="http://schemas.microsoft.com/office/drawing/2014/main" id="{B29B76A5-A4D7-82CA-6C12-A03748EA484F}"/>
                </a:ext>
              </a:extLst>
            </p:cNvPr>
            <p:cNvSpPr/>
            <p:nvPr/>
          </p:nvSpPr>
          <p:spPr>
            <a:xfrm rot="5553275">
              <a:off x="7822046" y="1417682"/>
              <a:ext cx="223525" cy="73210"/>
            </a:xfrm>
            <a:prstGeom prst="round2SameRect">
              <a:avLst/>
            </a:prstGeom>
            <a:solidFill>
              <a:srgbClr val="417747"/>
            </a:solidFill>
            <a:ln w="6350" cap="flat" cmpd="sng" algn="ctr">
              <a:solidFill>
                <a:sysClr val="windowText" lastClr="000000"/>
              </a:solidFill>
              <a:prstDash val="solid"/>
            </a:ln>
            <a:effectLst/>
          </p:spPr>
          <p:txBody>
            <a:bodyPr anchor="ctr"/>
            <a:lstStyle/>
            <a:p>
              <a:pPr algn="ctr" defTabSz="457200">
                <a:defRPr/>
              </a:pPr>
              <a:endParaRPr lang="en-US" kern="0" dirty="0">
                <a:solidFill>
                  <a:prstClr val="white"/>
                </a:solidFill>
                <a:highlight>
                  <a:srgbClr val="008000"/>
                </a:highlight>
                <a:latin typeface="Calibri"/>
              </a:endParaRPr>
            </a:p>
          </p:txBody>
        </p:sp>
        <p:sp>
          <p:nvSpPr>
            <p:cNvPr id="20" name="Rectangle: Top Corners Rounded 19">
              <a:extLst>
                <a:ext uri="{FF2B5EF4-FFF2-40B4-BE49-F238E27FC236}">
                  <a16:creationId xmlns:a16="http://schemas.microsoft.com/office/drawing/2014/main" id="{60DD54BF-181D-6373-B66B-AD241275D751}"/>
                </a:ext>
              </a:extLst>
            </p:cNvPr>
            <p:cNvSpPr/>
            <p:nvPr/>
          </p:nvSpPr>
          <p:spPr>
            <a:xfrm rot="5938638">
              <a:off x="7596496" y="1868176"/>
              <a:ext cx="190545" cy="124457"/>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defTabSz="457200">
                <a:defRPr/>
              </a:pPr>
              <a:endParaRPr lang="en-US" kern="0">
                <a:solidFill>
                  <a:prstClr val="white"/>
                </a:solidFill>
                <a:latin typeface="Calibri"/>
              </a:endParaRPr>
            </a:p>
          </p:txBody>
        </p:sp>
        <p:sp>
          <p:nvSpPr>
            <p:cNvPr id="21" name="Rectangle 20">
              <a:extLst>
                <a:ext uri="{FF2B5EF4-FFF2-40B4-BE49-F238E27FC236}">
                  <a16:creationId xmlns:a16="http://schemas.microsoft.com/office/drawing/2014/main" id="{DB47888C-645D-EB2C-4B71-7A1DA57763F1}"/>
                </a:ext>
              </a:extLst>
            </p:cNvPr>
            <p:cNvSpPr/>
            <p:nvPr/>
          </p:nvSpPr>
          <p:spPr>
            <a:xfrm rot="176029">
              <a:off x="7977836" y="1371726"/>
              <a:ext cx="43926" cy="164896"/>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defTabSz="457200">
                <a:defRPr/>
              </a:pPr>
              <a:endParaRPr lang="en-US" kern="0">
                <a:solidFill>
                  <a:prstClr val="white"/>
                </a:solidFill>
                <a:latin typeface="Calibri"/>
              </a:endParaRPr>
            </a:p>
          </p:txBody>
        </p:sp>
        <p:sp>
          <p:nvSpPr>
            <p:cNvPr id="22" name="Freeform: Shape 21">
              <a:extLst>
                <a:ext uri="{FF2B5EF4-FFF2-40B4-BE49-F238E27FC236}">
                  <a16:creationId xmlns:a16="http://schemas.microsoft.com/office/drawing/2014/main" id="{F2C9D97B-97F8-3E82-EF59-845C5B70E988}"/>
                </a:ext>
              </a:extLst>
            </p:cNvPr>
            <p:cNvSpPr/>
            <p:nvPr/>
          </p:nvSpPr>
          <p:spPr>
            <a:xfrm>
              <a:off x="7285937" y="1272256"/>
              <a:ext cx="607644" cy="747524"/>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defTabSz="457200">
                <a:defRPr/>
              </a:pPr>
              <a:endParaRPr lang="en-US" kern="0" dirty="0">
                <a:solidFill>
                  <a:prstClr val="white"/>
                </a:solidFill>
                <a:highlight>
                  <a:srgbClr val="008000"/>
                </a:highlight>
                <a:latin typeface="Calibri"/>
              </a:endParaRPr>
            </a:p>
          </p:txBody>
        </p:sp>
        <p:sp>
          <p:nvSpPr>
            <p:cNvPr id="23" name="Oval 735">
              <a:extLst>
                <a:ext uri="{FF2B5EF4-FFF2-40B4-BE49-F238E27FC236}">
                  <a16:creationId xmlns:a16="http://schemas.microsoft.com/office/drawing/2014/main" id="{1FB8AF5B-FF0B-B787-4E97-3F2B40FB4BB4}"/>
                </a:ext>
              </a:extLst>
            </p:cNvPr>
            <p:cNvSpPr>
              <a:spLocks noChangeArrowheads="1"/>
            </p:cNvSpPr>
            <p:nvPr/>
          </p:nvSpPr>
          <p:spPr bwMode="auto">
            <a:xfrm rot="13144991">
              <a:off x="7517314" y="1569476"/>
              <a:ext cx="366050" cy="296809"/>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457200">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nvGrpSpPr>
          <p:cNvPr id="24" name="Group 10">
            <a:extLst>
              <a:ext uri="{FF2B5EF4-FFF2-40B4-BE49-F238E27FC236}">
                <a16:creationId xmlns:a16="http://schemas.microsoft.com/office/drawing/2014/main" id="{74844165-B895-4755-E641-7D8AF955FFD4}"/>
              </a:ext>
            </a:extLst>
          </p:cNvPr>
          <p:cNvGrpSpPr>
            <a:grpSpLocks noChangeAspect="1"/>
          </p:cNvGrpSpPr>
          <p:nvPr/>
        </p:nvGrpSpPr>
        <p:grpSpPr bwMode="auto">
          <a:xfrm rot="20251594">
            <a:off x="8753999" y="3264149"/>
            <a:ext cx="203069" cy="143117"/>
            <a:chOff x="6914602" y="1244567"/>
            <a:chExt cx="1107160" cy="781110"/>
          </a:xfrm>
        </p:grpSpPr>
        <p:sp>
          <p:nvSpPr>
            <p:cNvPr id="25" name="Rectangle: Top Corners Rounded 24">
              <a:extLst>
                <a:ext uri="{FF2B5EF4-FFF2-40B4-BE49-F238E27FC236}">
                  <a16:creationId xmlns:a16="http://schemas.microsoft.com/office/drawing/2014/main" id="{F459BE04-AD47-4F8E-EFDC-605663D9E4AD}"/>
                </a:ext>
              </a:extLst>
            </p:cNvPr>
            <p:cNvSpPr/>
            <p:nvPr/>
          </p:nvSpPr>
          <p:spPr>
            <a:xfrm rot="14448026">
              <a:off x="7286424" y="1124565"/>
              <a:ext cx="47635" cy="79128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defTabSz="457200">
                <a:defRPr/>
              </a:pPr>
              <a:endParaRPr lang="en-US" kern="0">
                <a:solidFill>
                  <a:prstClr val="white"/>
                </a:solidFill>
                <a:latin typeface="Calibri"/>
              </a:endParaRPr>
            </a:p>
          </p:txBody>
        </p:sp>
        <p:sp>
          <p:nvSpPr>
            <p:cNvPr id="26" name="Rectangle: Top Corners Rounded 25">
              <a:extLst>
                <a:ext uri="{FF2B5EF4-FFF2-40B4-BE49-F238E27FC236}">
                  <a16:creationId xmlns:a16="http://schemas.microsoft.com/office/drawing/2014/main" id="{655888D8-431A-4BBC-0EC2-426A3EAFC885}"/>
                </a:ext>
              </a:extLst>
            </p:cNvPr>
            <p:cNvSpPr>
              <a:spLocks noChangeAspect="1"/>
            </p:cNvSpPr>
            <p:nvPr/>
          </p:nvSpPr>
          <p:spPr>
            <a:xfrm rot="19049438">
              <a:off x="7240087" y="1733854"/>
              <a:ext cx="208647" cy="10626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defTabSz="457200">
                <a:defRPr/>
              </a:pPr>
              <a:endParaRPr lang="en-US" kern="0">
                <a:solidFill>
                  <a:prstClr val="white"/>
                </a:solidFill>
                <a:latin typeface="Calibri"/>
              </a:endParaRPr>
            </a:p>
          </p:txBody>
        </p:sp>
        <p:sp>
          <p:nvSpPr>
            <p:cNvPr id="27" name="Rectangle: Top Corners Rounded 26">
              <a:extLst>
                <a:ext uri="{FF2B5EF4-FFF2-40B4-BE49-F238E27FC236}">
                  <a16:creationId xmlns:a16="http://schemas.microsoft.com/office/drawing/2014/main" id="{B87CB139-EEB1-33C8-E639-0644B4BB72B7}"/>
                </a:ext>
              </a:extLst>
            </p:cNvPr>
            <p:cNvSpPr>
              <a:spLocks noChangeAspect="1"/>
            </p:cNvSpPr>
            <p:nvPr/>
          </p:nvSpPr>
          <p:spPr>
            <a:xfrm rot="17018969">
              <a:off x="7573959" y="1294093"/>
              <a:ext cx="208868" cy="10981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defTabSz="457200">
                <a:defRPr/>
              </a:pPr>
              <a:endParaRPr lang="en-US" kern="0">
                <a:solidFill>
                  <a:prstClr val="white"/>
                </a:solidFill>
                <a:latin typeface="Calibri"/>
              </a:endParaRPr>
            </a:p>
          </p:txBody>
        </p:sp>
        <p:sp>
          <p:nvSpPr>
            <p:cNvPr id="28" name="Rectangle: Top Corners Rounded 27">
              <a:extLst>
                <a:ext uri="{FF2B5EF4-FFF2-40B4-BE49-F238E27FC236}">
                  <a16:creationId xmlns:a16="http://schemas.microsoft.com/office/drawing/2014/main" id="{1BF033AA-7730-1A50-F5C2-5CE85FC63468}"/>
                </a:ext>
              </a:extLst>
            </p:cNvPr>
            <p:cNvSpPr/>
            <p:nvPr/>
          </p:nvSpPr>
          <p:spPr>
            <a:xfrm rot="5553275">
              <a:off x="7822046" y="1417682"/>
              <a:ext cx="223525" cy="73210"/>
            </a:xfrm>
            <a:prstGeom prst="round2SameRect">
              <a:avLst/>
            </a:prstGeom>
            <a:solidFill>
              <a:srgbClr val="417747"/>
            </a:solidFill>
            <a:ln w="6350" cap="flat" cmpd="sng" algn="ctr">
              <a:solidFill>
                <a:sysClr val="windowText" lastClr="000000"/>
              </a:solidFill>
              <a:prstDash val="solid"/>
            </a:ln>
            <a:effectLst/>
          </p:spPr>
          <p:txBody>
            <a:bodyPr anchor="ctr"/>
            <a:lstStyle/>
            <a:p>
              <a:pPr algn="ctr" defTabSz="457200">
                <a:defRPr/>
              </a:pPr>
              <a:endParaRPr lang="en-US" kern="0" dirty="0">
                <a:solidFill>
                  <a:prstClr val="white"/>
                </a:solidFill>
                <a:highlight>
                  <a:srgbClr val="008000"/>
                </a:highlight>
                <a:latin typeface="Calibri"/>
              </a:endParaRPr>
            </a:p>
          </p:txBody>
        </p:sp>
        <p:sp>
          <p:nvSpPr>
            <p:cNvPr id="29" name="Rectangle: Top Corners Rounded 28">
              <a:extLst>
                <a:ext uri="{FF2B5EF4-FFF2-40B4-BE49-F238E27FC236}">
                  <a16:creationId xmlns:a16="http://schemas.microsoft.com/office/drawing/2014/main" id="{4DD4A6B0-659F-DAF9-0814-9D2839B9BE17}"/>
                </a:ext>
              </a:extLst>
            </p:cNvPr>
            <p:cNvSpPr/>
            <p:nvPr/>
          </p:nvSpPr>
          <p:spPr>
            <a:xfrm rot="5938638">
              <a:off x="7596496" y="1868176"/>
              <a:ext cx="190545" cy="124457"/>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defTabSz="457200">
                <a:defRPr/>
              </a:pPr>
              <a:endParaRPr lang="en-US" kern="0">
                <a:solidFill>
                  <a:prstClr val="white"/>
                </a:solidFill>
                <a:latin typeface="Calibri"/>
              </a:endParaRPr>
            </a:p>
          </p:txBody>
        </p:sp>
        <p:sp>
          <p:nvSpPr>
            <p:cNvPr id="30" name="Rectangle 29">
              <a:extLst>
                <a:ext uri="{FF2B5EF4-FFF2-40B4-BE49-F238E27FC236}">
                  <a16:creationId xmlns:a16="http://schemas.microsoft.com/office/drawing/2014/main" id="{5C393AD2-7E17-37C7-7701-CF2C07B655E4}"/>
                </a:ext>
              </a:extLst>
            </p:cNvPr>
            <p:cNvSpPr/>
            <p:nvPr/>
          </p:nvSpPr>
          <p:spPr>
            <a:xfrm rot="176029">
              <a:off x="7977836" y="1371726"/>
              <a:ext cx="43926" cy="164896"/>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defTabSz="457200">
                <a:defRPr/>
              </a:pPr>
              <a:endParaRPr lang="en-US" kern="0">
                <a:solidFill>
                  <a:prstClr val="white"/>
                </a:solidFill>
                <a:latin typeface="Calibri"/>
              </a:endParaRPr>
            </a:p>
          </p:txBody>
        </p:sp>
        <p:sp>
          <p:nvSpPr>
            <p:cNvPr id="31" name="Freeform: Shape 30">
              <a:extLst>
                <a:ext uri="{FF2B5EF4-FFF2-40B4-BE49-F238E27FC236}">
                  <a16:creationId xmlns:a16="http://schemas.microsoft.com/office/drawing/2014/main" id="{10CCE676-FDAC-A63F-C0C9-0DA2AEA59119}"/>
                </a:ext>
              </a:extLst>
            </p:cNvPr>
            <p:cNvSpPr/>
            <p:nvPr/>
          </p:nvSpPr>
          <p:spPr>
            <a:xfrm>
              <a:off x="7285937" y="1272256"/>
              <a:ext cx="607644" cy="747524"/>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defTabSz="457200">
                <a:defRPr/>
              </a:pPr>
              <a:endParaRPr lang="en-US" kern="0" dirty="0">
                <a:solidFill>
                  <a:prstClr val="white"/>
                </a:solidFill>
                <a:highlight>
                  <a:srgbClr val="008000"/>
                </a:highlight>
                <a:latin typeface="Calibri"/>
              </a:endParaRPr>
            </a:p>
          </p:txBody>
        </p:sp>
        <p:sp>
          <p:nvSpPr>
            <p:cNvPr id="32" name="Oval 735">
              <a:extLst>
                <a:ext uri="{FF2B5EF4-FFF2-40B4-BE49-F238E27FC236}">
                  <a16:creationId xmlns:a16="http://schemas.microsoft.com/office/drawing/2014/main" id="{7CC62AB8-9D61-3408-7589-5D901B0A39A5}"/>
                </a:ext>
              </a:extLst>
            </p:cNvPr>
            <p:cNvSpPr>
              <a:spLocks noChangeArrowheads="1"/>
            </p:cNvSpPr>
            <p:nvPr/>
          </p:nvSpPr>
          <p:spPr bwMode="auto">
            <a:xfrm rot="13144991">
              <a:off x="7517314" y="1569476"/>
              <a:ext cx="366050" cy="296809"/>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457200">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nvGrpSpPr>
          <p:cNvPr id="33" name="Group 10">
            <a:extLst>
              <a:ext uri="{FF2B5EF4-FFF2-40B4-BE49-F238E27FC236}">
                <a16:creationId xmlns:a16="http://schemas.microsoft.com/office/drawing/2014/main" id="{5551DD45-064E-4C23-0301-2BA859FD4ED0}"/>
              </a:ext>
            </a:extLst>
          </p:cNvPr>
          <p:cNvGrpSpPr>
            <a:grpSpLocks noChangeAspect="1"/>
          </p:cNvGrpSpPr>
          <p:nvPr/>
        </p:nvGrpSpPr>
        <p:grpSpPr bwMode="auto">
          <a:xfrm rot="20251594">
            <a:off x="8757410" y="3041134"/>
            <a:ext cx="203069" cy="143117"/>
            <a:chOff x="6914602" y="1244567"/>
            <a:chExt cx="1107160" cy="781110"/>
          </a:xfrm>
        </p:grpSpPr>
        <p:sp>
          <p:nvSpPr>
            <p:cNvPr id="34" name="Rectangle: Top Corners Rounded 33">
              <a:extLst>
                <a:ext uri="{FF2B5EF4-FFF2-40B4-BE49-F238E27FC236}">
                  <a16:creationId xmlns:a16="http://schemas.microsoft.com/office/drawing/2014/main" id="{635BF819-7639-32ED-AD4D-AD1FA8C78A04}"/>
                </a:ext>
              </a:extLst>
            </p:cNvPr>
            <p:cNvSpPr/>
            <p:nvPr/>
          </p:nvSpPr>
          <p:spPr>
            <a:xfrm rot="14448026">
              <a:off x="7286424" y="1124565"/>
              <a:ext cx="47635" cy="79128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defTabSz="457200">
                <a:defRPr/>
              </a:pPr>
              <a:endParaRPr lang="en-US" kern="0">
                <a:solidFill>
                  <a:prstClr val="white"/>
                </a:solidFill>
                <a:latin typeface="Calibri"/>
              </a:endParaRPr>
            </a:p>
          </p:txBody>
        </p:sp>
        <p:sp>
          <p:nvSpPr>
            <p:cNvPr id="35" name="Rectangle: Top Corners Rounded 34">
              <a:extLst>
                <a:ext uri="{FF2B5EF4-FFF2-40B4-BE49-F238E27FC236}">
                  <a16:creationId xmlns:a16="http://schemas.microsoft.com/office/drawing/2014/main" id="{B5C7EE06-7BB8-82CD-405D-7BC59F1391F8}"/>
                </a:ext>
              </a:extLst>
            </p:cNvPr>
            <p:cNvSpPr>
              <a:spLocks noChangeAspect="1"/>
            </p:cNvSpPr>
            <p:nvPr/>
          </p:nvSpPr>
          <p:spPr>
            <a:xfrm rot="19049438">
              <a:off x="7240087" y="1733854"/>
              <a:ext cx="208647" cy="10626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defTabSz="457200">
                <a:defRPr/>
              </a:pPr>
              <a:endParaRPr lang="en-US" kern="0">
                <a:solidFill>
                  <a:prstClr val="white"/>
                </a:solidFill>
                <a:latin typeface="Calibri"/>
              </a:endParaRPr>
            </a:p>
          </p:txBody>
        </p:sp>
        <p:sp>
          <p:nvSpPr>
            <p:cNvPr id="36" name="Rectangle: Top Corners Rounded 35">
              <a:extLst>
                <a:ext uri="{FF2B5EF4-FFF2-40B4-BE49-F238E27FC236}">
                  <a16:creationId xmlns:a16="http://schemas.microsoft.com/office/drawing/2014/main" id="{A26A6474-3D6B-F275-32CB-C8748A66788A}"/>
                </a:ext>
              </a:extLst>
            </p:cNvPr>
            <p:cNvSpPr>
              <a:spLocks noChangeAspect="1"/>
            </p:cNvSpPr>
            <p:nvPr/>
          </p:nvSpPr>
          <p:spPr>
            <a:xfrm rot="17018969">
              <a:off x="7573959" y="1294093"/>
              <a:ext cx="208868" cy="10981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defTabSz="457200">
                <a:defRPr/>
              </a:pPr>
              <a:endParaRPr lang="en-US" kern="0">
                <a:solidFill>
                  <a:prstClr val="white"/>
                </a:solidFill>
                <a:latin typeface="Calibri"/>
              </a:endParaRPr>
            </a:p>
          </p:txBody>
        </p:sp>
        <p:sp>
          <p:nvSpPr>
            <p:cNvPr id="37" name="Rectangle: Top Corners Rounded 36">
              <a:extLst>
                <a:ext uri="{FF2B5EF4-FFF2-40B4-BE49-F238E27FC236}">
                  <a16:creationId xmlns:a16="http://schemas.microsoft.com/office/drawing/2014/main" id="{1C8D25B7-8A90-81FD-2A23-56B2AA764649}"/>
                </a:ext>
              </a:extLst>
            </p:cNvPr>
            <p:cNvSpPr/>
            <p:nvPr/>
          </p:nvSpPr>
          <p:spPr>
            <a:xfrm rot="5553275">
              <a:off x="7822046" y="1417682"/>
              <a:ext cx="223525" cy="73210"/>
            </a:xfrm>
            <a:prstGeom prst="round2SameRect">
              <a:avLst/>
            </a:prstGeom>
            <a:solidFill>
              <a:srgbClr val="417747"/>
            </a:solidFill>
            <a:ln w="6350" cap="flat" cmpd="sng" algn="ctr">
              <a:solidFill>
                <a:sysClr val="windowText" lastClr="000000"/>
              </a:solidFill>
              <a:prstDash val="solid"/>
            </a:ln>
            <a:effectLst/>
          </p:spPr>
          <p:txBody>
            <a:bodyPr anchor="ctr"/>
            <a:lstStyle/>
            <a:p>
              <a:pPr algn="ctr" defTabSz="457200">
                <a:defRPr/>
              </a:pPr>
              <a:endParaRPr lang="en-US" kern="0" dirty="0">
                <a:solidFill>
                  <a:prstClr val="white"/>
                </a:solidFill>
                <a:highlight>
                  <a:srgbClr val="008000"/>
                </a:highlight>
                <a:latin typeface="Calibri"/>
              </a:endParaRPr>
            </a:p>
          </p:txBody>
        </p:sp>
        <p:sp>
          <p:nvSpPr>
            <p:cNvPr id="38" name="Rectangle: Top Corners Rounded 37">
              <a:extLst>
                <a:ext uri="{FF2B5EF4-FFF2-40B4-BE49-F238E27FC236}">
                  <a16:creationId xmlns:a16="http://schemas.microsoft.com/office/drawing/2014/main" id="{71ACAA59-F532-BE67-5F92-6D177B8A4635}"/>
                </a:ext>
              </a:extLst>
            </p:cNvPr>
            <p:cNvSpPr/>
            <p:nvPr/>
          </p:nvSpPr>
          <p:spPr>
            <a:xfrm rot="5938638">
              <a:off x="7596496" y="1868176"/>
              <a:ext cx="190545" cy="124457"/>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defTabSz="457200">
                <a:defRPr/>
              </a:pPr>
              <a:endParaRPr lang="en-US" kern="0">
                <a:solidFill>
                  <a:prstClr val="white"/>
                </a:solidFill>
                <a:latin typeface="Calibri"/>
              </a:endParaRPr>
            </a:p>
          </p:txBody>
        </p:sp>
        <p:sp>
          <p:nvSpPr>
            <p:cNvPr id="39" name="Rectangle 38">
              <a:extLst>
                <a:ext uri="{FF2B5EF4-FFF2-40B4-BE49-F238E27FC236}">
                  <a16:creationId xmlns:a16="http://schemas.microsoft.com/office/drawing/2014/main" id="{7BFEE693-359C-C2EE-C642-BAC3AA55F7BC}"/>
                </a:ext>
              </a:extLst>
            </p:cNvPr>
            <p:cNvSpPr/>
            <p:nvPr/>
          </p:nvSpPr>
          <p:spPr>
            <a:xfrm rot="176029">
              <a:off x="7977836" y="1371726"/>
              <a:ext cx="43926" cy="164896"/>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defTabSz="457200">
                <a:defRPr/>
              </a:pPr>
              <a:endParaRPr lang="en-US" kern="0">
                <a:solidFill>
                  <a:prstClr val="white"/>
                </a:solidFill>
                <a:latin typeface="Calibri"/>
              </a:endParaRPr>
            </a:p>
          </p:txBody>
        </p:sp>
        <p:sp>
          <p:nvSpPr>
            <p:cNvPr id="40" name="Freeform: Shape 39">
              <a:extLst>
                <a:ext uri="{FF2B5EF4-FFF2-40B4-BE49-F238E27FC236}">
                  <a16:creationId xmlns:a16="http://schemas.microsoft.com/office/drawing/2014/main" id="{E4F1C349-EC90-B6E5-5E38-F87ED4164B56}"/>
                </a:ext>
              </a:extLst>
            </p:cNvPr>
            <p:cNvSpPr/>
            <p:nvPr/>
          </p:nvSpPr>
          <p:spPr>
            <a:xfrm>
              <a:off x="7285937" y="1272256"/>
              <a:ext cx="607644" cy="747524"/>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defTabSz="457200">
                <a:defRPr/>
              </a:pPr>
              <a:endParaRPr lang="en-US" kern="0" dirty="0">
                <a:solidFill>
                  <a:prstClr val="white"/>
                </a:solidFill>
                <a:highlight>
                  <a:srgbClr val="008000"/>
                </a:highlight>
                <a:latin typeface="Calibri"/>
              </a:endParaRPr>
            </a:p>
          </p:txBody>
        </p:sp>
        <p:sp>
          <p:nvSpPr>
            <p:cNvPr id="41" name="Oval 735">
              <a:extLst>
                <a:ext uri="{FF2B5EF4-FFF2-40B4-BE49-F238E27FC236}">
                  <a16:creationId xmlns:a16="http://schemas.microsoft.com/office/drawing/2014/main" id="{616CB6DF-C2D3-4146-472D-DB746514B950}"/>
                </a:ext>
              </a:extLst>
            </p:cNvPr>
            <p:cNvSpPr>
              <a:spLocks noChangeArrowheads="1"/>
            </p:cNvSpPr>
            <p:nvPr/>
          </p:nvSpPr>
          <p:spPr bwMode="auto">
            <a:xfrm rot="13144991">
              <a:off x="7517314" y="1569476"/>
              <a:ext cx="366050" cy="296809"/>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457200">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20766346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194"/>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33"/>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24"/>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1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0" presetClass="path" presetSubtype="0" accel="50000" decel="50000" fill="hold" nodeType="clickEffect">
                                  <p:stCondLst>
                                    <p:cond delay="0"/>
                                  </p:stCondLst>
                                  <p:childTnLst>
                                    <p:animMotion origin="layout" path="M 0.0007 3.33333E-6 L -0.03472 3.33333E-6 " pathEditMode="relative" rAng="0" ptsTypes="AA">
                                      <p:cBhvr>
                                        <p:cTn id="42" dur="2000" fill="hold"/>
                                        <p:tgtEl>
                                          <p:spTgt spid="4"/>
                                        </p:tgtEl>
                                        <p:attrNameLst>
                                          <p:attrName>ppt_x</p:attrName>
                                          <p:attrName>ppt_y</p:attrName>
                                        </p:attrNameLst>
                                      </p:cBhvr>
                                      <p:rCtr x="-1771" y="0"/>
                                    </p:animMotion>
                                  </p:childTnLst>
                                </p:cTn>
                              </p:par>
                              <p:par>
                                <p:cTn id="43" presetID="1" presetClass="exit" presetSubtype="0" fill="hold" grpId="1" nodeType="withEffect">
                                  <p:stCondLst>
                                    <p:cond delay="0"/>
                                  </p:stCondLst>
                                  <p:childTnLst>
                                    <p:set>
                                      <p:cBhvr>
                                        <p:cTn id="44" dur="1" fill="hold">
                                          <p:stCondLst>
                                            <p:cond delay="0"/>
                                          </p:stCondLst>
                                        </p:cTn>
                                        <p:tgtEl>
                                          <p:spTgt spid="53"/>
                                        </p:tgtEl>
                                        <p:attrNameLst>
                                          <p:attrName>style.visibility</p:attrName>
                                        </p:attrNameLst>
                                      </p:cBhvr>
                                      <p:to>
                                        <p:strVal val="hidden"/>
                                      </p:to>
                                    </p:set>
                                  </p:childTnLst>
                                </p:cTn>
                              </p:par>
                            </p:childTnLst>
                          </p:cTn>
                        </p:par>
                        <p:par>
                          <p:cTn id="45" fill="hold">
                            <p:stCondLst>
                              <p:cond delay="2000"/>
                            </p:stCondLst>
                            <p:childTnLst>
                              <p:par>
                                <p:cTn id="46" presetID="1" presetClass="entr" presetSubtype="0" fill="hold" nodeType="afterEffect">
                                  <p:stCondLst>
                                    <p:cond delay="0"/>
                                  </p:stCondLst>
                                  <p:childTnLst>
                                    <p:set>
                                      <p:cBhvr>
                                        <p:cTn id="47" dur="1" fill="hold">
                                          <p:stCondLst>
                                            <p:cond delay="0"/>
                                          </p:stCondLst>
                                        </p:cTn>
                                        <p:tgtEl>
                                          <p:spTgt spid="195"/>
                                        </p:tgtEl>
                                        <p:attrNameLst>
                                          <p:attrName>style.visibility</p:attrName>
                                        </p:attrNameLst>
                                      </p:cBhvr>
                                      <p:to>
                                        <p:strVal val="visible"/>
                                      </p:to>
                                    </p:set>
                                  </p:childTnLst>
                                </p:cTn>
                              </p:par>
                            </p:childTnLst>
                          </p:cTn>
                        </p:par>
                        <p:par>
                          <p:cTn id="48" fill="hold">
                            <p:stCondLst>
                              <p:cond delay="2000"/>
                            </p:stCondLst>
                            <p:childTnLst>
                              <p:par>
                                <p:cTn id="49" presetID="1" presetClass="entr" presetSubtype="0"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0.03472 3.33333E-6 L -0.0684 3.33333E-6 " pathEditMode="relative" rAng="0" ptsTypes="AA">
                                      <p:cBhvr>
                                        <p:cTn id="54" dur="2000" fill="hold"/>
                                        <p:tgtEl>
                                          <p:spTgt spid="4"/>
                                        </p:tgtEl>
                                        <p:attrNameLst>
                                          <p:attrName>ppt_x</p:attrName>
                                          <p:attrName>ppt_y</p:attrName>
                                        </p:attrNameLst>
                                      </p:cBhvr>
                                      <p:rCtr x="-1684" y="0"/>
                                    </p:animMotion>
                                  </p:childTnLst>
                                </p:cTn>
                              </p:par>
                              <p:par>
                                <p:cTn id="55" presetID="0" presetClass="path" presetSubtype="0" accel="50000" decel="50000" fill="hold" nodeType="withEffect">
                                  <p:stCondLst>
                                    <p:cond delay="0"/>
                                  </p:stCondLst>
                                  <p:childTnLst>
                                    <p:animMotion origin="layout" path="M 0.00122 4.81481E-6 L -0.03593 4.81481E-6 " pathEditMode="relative" rAng="0" ptsTypes="AA">
                                      <p:cBhvr>
                                        <p:cTn id="56" dur="2000" fill="hold"/>
                                        <p:tgtEl>
                                          <p:spTgt spid="33"/>
                                        </p:tgtEl>
                                        <p:attrNameLst>
                                          <p:attrName>ppt_x</p:attrName>
                                          <p:attrName>ppt_y</p:attrName>
                                        </p:attrNameLst>
                                      </p:cBhvr>
                                      <p:rCtr x="-1858" y="0"/>
                                    </p:animMotion>
                                  </p:childTnLst>
                                </p:cTn>
                              </p:par>
                              <p:par>
                                <p:cTn id="57" presetID="1" presetClass="exit" presetSubtype="0" fill="hold" grpId="1" nodeType="withEffect">
                                  <p:stCondLst>
                                    <p:cond delay="0"/>
                                  </p:stCondLst>
                                  <p:childTnLst>
                                    <p:set>
                                      <p:cBhvr>
                                        <p:cTn id="58" dur="1" fill="hold">
                                          <p:stCondLst>
                                            <p:cond delay="0"/>
                                          </p:stCondLst>
                                        </p:cTn>
                                        <p:tgtEl>
                                          <p:spTgt spid="58"/>
                                        </p:tgtEl>
                                        <p:attrNameLst>
                                          <p:attrName>style.visibility</p:attrName>
                                        </p:attrNameLst>
                                      </p:cBhvr>
                                      <p:to>
                                        <p:strVal val="hidden"/>
                                      </p:to>
                                    </p:set>
                                  </p:childTnLst>
                                </p:cTn>
                              </p:par>
                            </p:childTnLst>
                          </p:cTn>
                        </p:par>
                        <p:par>
                          <p:cTn id="59" fill="hold">
                            <p:stCondLst>
                              <p:cond delay="2000"/>
                            </p:stCondLst>
                            <p:childTnLst>
                              <p:par>
                                <p:cTn id="60" presetID="1" presetClass="entr" presetSubtype="0" fill="hold" nodeType="afterEffect">
                                  <p:stCondLst>
                                    <p:cond delay="0"/>
                                  </p:stCondLst>
                                  <p:childTnLst>
                                    <p:set>
                                      <p:cBhvr>
                                        <p:cTn id="61" dur="1" fill="hold">
                                          <p:stCondLst>
                                            <p:cond delay="0"/>
                                          </p:stCondLst>
                                        </p:cTn>
                                        <p:tgtEl>
                                          <p:spTgt spid="15"/>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0" presetClass="path" presetSubtype="0" accel="50000" decel="50000" fill="hold" nodeType="clickEffect">
                                  <p:stCondLst>
                                    <p:cond delay="0"/>
                                  </p:stCondLst>
                                  <p:childTnLst>
                                    <p:animMotion origin="layout" path="M -0.0684 3.33333E-6 L -0.10364 3.33333E-6 " pathEditMode="relative" rAng="0" ptsTypes="AA">
                                      <p:cBhvr>
                                        <p:cTn id="65" dur="2000" fill="hold"/>
                                        <p:tgtEl>
                                          <p:spTgt spid="4"/>
                                        </p:tgtEl>
                                        <p:attrNameLst>
                                          <p:attrName>ppt_x</p:attrName>
                                          <p:attrName>ppt_y</p:attrName>
                                        </p:attrNameLst>
                                      </p:cBhvr>
                                      <p:rCtr x="-1771" y="0"/>
                                    </p:animMotion>
                                  </p:childTnLst>
                                </p:cTn>
                              </p:par>
                              <p:par>
                                <p:cTn id="66" presetID="0" presetClass="path" presetSubtype="0" accel="50000" decel="50000" fill="hold" nodeType="withEffect">
                                  <p:stCondLst>
                                    <p:cond delay="0"/>
                                  </p:stCondLst>
                                  <p:childTnLst>
                                    <p:animMotion origin="layout" path="M -0.03507 4.81481E-6 L -0.07118 4.81481E-6 " pathEditMode="relative" rAng="0" ptsTypes="AA">
                                      <p:cBhvr>
                                        <p:cTn id="67" dur="2000" fill="hold"/>
                                        <p:tgtEl>
                                          <p:spTgt spid="33"/>
                                        </p:tgtEl>
                                        <p:attrNameLst>
                                          <p:attrName>ppt_x</p:attrName>
                                          <p:attrName>ppt_y</p:attrName>
                                        </p:attrNameLst>
                                      </p:cBhvr>
                                      <p:rCtr x="-1806" y="0"/>
                                    </p:animMotion>
                                  </p:childTnLst>
                                </p:cTn>
                              </p:par>
                              <p:par>
                                <p:cTn id="68" presetID="0" presetClass="path" presetSubtype="0" accel="50000" decel="50000" fill="hold" nodeType="withEffect">
                                  <p:stCondLst>
                                    <p:cond delay="0"/>
                                  </p:stCondLst>
                                  <p:childTnLst>
                                    <p:animMotion origin="layout" path="M 0.0007 -4.07407E-6 L -0.03385 -4.07407E-6 " pathEditMode="relative" rAng="0" ptsTypes="AA">
                                      <p:cBhvr>
                                        <p:cTn id="69" dur="2000" fill="hold"/>
                                        <p:tgtEl>
                                          <p:spTgt spid="15"/>
                                        </p:tgtEl>
                                        <p:attrNameLst>
                                          <p:attrName>ppt_x</p:attrName>
                                          <p:attrName>ppt_y</p:attrName>
                                        </p:attrNameLst>
                                      </p:cBhvr>
                                      <p:rCtr x="-1736" y="0"/>
                                    </p:animMotion>
                                  </p:childTnLst>
                                </p:cTn>
                              </p:par>
                              <p:par>
                                <p:cTn id="70" presetID="1" presetClass="exit" presetSubtype="0" fill="hold" grpId="1" nodeType="withEffect">
                                  <p:stCondLst>
                                    <p:cond delay="0"/>
                                  </p:stCondLst>
                                  <p:childTnLst>
                                    <p:set>
                                      <p:cBhvr>
                                        <p:cTn id="71" dur="1" fill="hold">
                                          <p:stCondLst>
                                            <p:cond delay="0"/>
                                          </p:stCondLst>
                                        </p:cTn>
                                        <p:tgtEl>
                                          <p:spTgt spid="54"/>
                                        </p:tgtEl>
                                        <p:attrNameLst>
                                          <p:attrName>style.visibility</p:attrName>
                                        </p:attrNameLst>
                                      </p:cBhvr>
                                      <p:to>
                                        <p:strVal val="hidden"/>
                                      </p:to>
                                    </p:set>
                                  </p:childTnLst>
                                </p:cTn>
                              </p:par>
                            </p:childTnLst>
                          </p:cTn>
                        </p:par>
                        <p:par>
                          <p:cTn id="72" fill="hold">
                            <p:stCondLst>
                              <p:cond delay="2000"/>
                            </p:stCondLst>
                            <p:childTnLst>
                              <p:par>
                                <p:cTn id="73" presetID="1" presetClass="entr" presetSubtype="0" fill="hold" nodeType="afterEffect">
                                  <p:stCondLst>
                                    <p:cond delay="0"/>
                                  </p:stCondLst>
                                  <p:childTnLst>
                                    <p:set>
                                      <p:cBhvr>
                                        <p:cTn id="74" dur="1" fill="hold">
                                          <p:stCondLst>
                                            <p:cond delay="0"/>
                                          </p:stCondLst>
                                        </p:cTn>
                                        <p:tgtEl>
                                          <p:spTgt spid="2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xit" presetSubtype="0" fill="hold" nodeType="clickEffect">
                                  <p:stCondLst>
                                    <p:cond delay="0"/>
                                  </p:stCondLst>
                                  <p:childTnLst>
                                    <p:set>
                                      <p:cBhvr>
                                        <p:cTn id="78" dur="1" fill="hold">
                                          <p:stCondLst>
                                            <p:cond delay="0"/>
                                          </p:stCondLst>
                                        </p:cTn>
                                        <p:tgtEl>
                                          <p:spTgt spid="195"/>
                                        </p:tgtEl>
                                        <p:attrNameLst>
                                          <p:attrName>style.visibility</p:attrName>
                                        </p:attrNameLst>
                                      </p:cBhvr>
                                      <p:to>
                                        <p:strVal val="hidden"/>
                                      </p:to>
                                    </p:set>
                                  </p:childTnLst>
                                </p:cTn>
                              </p:par>
                              <p:par>
                                <p:cTn id="79" presetID="0" presetClass="path" presetSubtype="0" fill="hold" nodeType="withEffect">
                                  <p:stCondLst>
                                    <p:cond delay="0"/>
                                  </p:stCondLst>
                                  <p:childTnLst>
                                    <p:animMotion origin="layout" path="M -0.10364 3.33333E-6 L -0.70017 3.33333E-6 " pathEditMode="relative" rAng="0" ptsTypes="AA">
                                      <p:cBhvr>
                                        <p:cTn id="80" dur="6000" fill="hold"/>
                                        <p:tgtEl>
                                          <p:spTgt spid="4"/>
                                        </p:tgtEl>
                                        <p:attrNameLst>
                                          <p:attrName>ppt_x</p:attrName>
                                          <p:attrName>ppt_y</p:attrName>
                                        </p:attrNameLst>
                                      </p:cBhvr>
                                      <p:rCtr x="-29826" y="0"/>
                                    </p:animMotion>
                                  </p:childTnLst>
                                </p:cTn>
                              </p:par>
                              <p:par>
                                <p:cTn id="81" presetID="0" presetClass="path" presetSubtype="0" fill="hold" nodeType="withEffect">
                                  <p:stCondLst>
                                    <p:cond delay="0"/>
                                  </p:stCondLst>
                                  <p:childTnLst>
                                    <p:animMotion origin="layout" path="M -0.07118 4.81481E-6 L -0.66701 4.81481E-6 " pathEditMode="relative" rAng="0" ptsTypes="AA">
                                      <p:cBhvr>
                                        <p:cTn id="82" dur="6000" fill="hold"/>
                                        <p:tgtEl>
                                          <p:spTgt spid="33"/>
                                        </p:tgtEl>
                                        <p:attrNameLst>
                                          <p:attrName>ppt_x</p:attrName>
                                          <p:attrName>ppt_y</p:attrName>
                                        </p:attrNameLst>
                                      </p:cBhvr>
                                      <p:rCtr x="-29792" y="0"/>
                                    </p:animMotion>
                                  </p:childTnLst>
                                </p:cTn>
                              </p:par>
                              <p:par>
                                <p:cTn id="83" presetID="0" presetClass="path" presetSubtype="0" fill="hold" nodeType="withEffect">
                                  <p:stCondLst>
                                    <p:cond delay="0"/>
                                  </p:stCondLst>
                                  <p:childTnLst>
                                    <p:animMotion origin="layout" path="M -0.03385 -4.07407E-6 L -0.62864 -4.07407E-6 " pathEditMode="relative" rAng="0" ptsTypes="AA">
                                      <p:cBhvr>
                                        <p:cTn id="84" dur="6000" fill="hold"/>
                                        <p:tgtEl>
                                          <p:spTgt spid="15"/>
                                        </p:tgtEl>
                                        <p:attrNameLst>
                                          <p:attrName>ppt_x</p:attrName>
                                          <p:attrName>ppt_y</p:attrName>
                                        </p:attrNameLst>
                                      </p:cBhvr>
                                      <p:rCtr x="-29740" y="0"/>
                                    </p:animMotion>
                                  </p:childTnLst>
                                </p:cTn>
                              </p:par>
                              <p:par>
                                <p:cTn id="85" presetID="0" presetClass="path" presetSubtype="0" fill="hold" nodeType="withEffect">
                                  <p:stCondLst>
                                    <p:cond delay="0"/>
                                  </p:stCondLst>
                                  <p:childTnLst>
                                    <p:animMotion origin="layout" path="M 0.00069 0.00023 L -0.59323 0.00185 " pathEditMode="relative" rAng="0" ptsTypes="AA">
                                      <p:cBhvr>
                                        <p:cTn id="86" dur="6000" fill="hold"/>
                                        <p:tgtEl>
                                          <p:spTgt spid="24"/>
                                        </p:tgtEl>
                                        <p:attrNameLst>
                                          <p:attrName>ppt_x</p:attrName>
                                          <p:attrName>ppt_y</p:attrName>
                                        </p:attrNameLst>
                                      </p:cBhvr>
                                      <p:rCtr x="-29705" y="69"/>
                                    </p:animMotion>
                                  </p:childTnLst>
                                </p:cTn>
                              </p:par>
                              <p:par>
                                <p:cTn id="87" presetID="0" presetClass="path" presetSubtype="0" fill="hold" nodeType="withEffect">
                                  <p:stCondLst>
                                    <p:cond delay="0"/>
                                  </p:stCondLst>
                                  <p:childTnLst>
                                    <p:animMotion origin="layout" path="M 0.00013 0.00093 L -0.59206 -0.00046 " pathEditMode="relative" ptsTypes="AA">
                                      <p:cBhvr>
                                        <p:cTn id="88" dur="6000" fill="hold"/>
                                        <p:tgtEl>
                                          <p:spTgt spid="236"/>
                                        </p:tgtEl>
                                        <p:attrNameLst>
                                          <p:attrName>ppt_x</p:attrName>
                                          <p:attrName>ppt_y</p:attrName>
                                        </p:attrNameLst>
                                      </p:cBhvr>
                                    </p:animMotion>
                                  </p:childTnLst>
                                </p:cTn>
                              </p:par>
                              <p:par>
                                <p:cTn id="89" presetID="0" presetClass="path" presetSubtype="0" fill="hold" nodeType="withEffect">
                                  <p:stCondLst>
                                    <p:cond delay="0"/>
                                  </p:stCondLst>
                                  <p:childTnLst>
                                    <p:animMotion origin="layout" path="M -0.00065 2.59259E-6 L -0.59089 0.00139 " pathEditMode="relative" rAng="0" ptsTypes="AA">
                                      <p:cBhvr>
                                        <p:cTn id="90" dur="6000" fill="hold"/>
                                        <p:tgtEl>
                                          <p:spTgt spid="3"/>
                                        </p:tgtEl>
                                        <p:attrNameLst>
                                          <p:attrName>ppt_x</p:attrName>
                                          <p:attrName>ppt_y</p:attrName>
                                        </p:attrNameLst>
                                      </p:cBhvr>
                                      <p:rCtr x="-29518" y="69"/>
                                    </p:animMotion>
                                  </p:childTnLst>
                                </p:cTn>
                              </p:par>
                              <p:par>
                                <p:cTn id="91" presetID="1" presetClass="exit" presetSubtype="0" fill="hold" grpId="1" nodeType="withEffect">
                                  <p:stCondLst>
                                    <p:cond delay="0"/>
                                  </p:stCondLst>
                                  <p:childTnLst>
                                    <p:set>
                                      <p:cBhvr>
                                        <p:cTn id="92" dur="1" fill="hold">
                                          <p:stCondLst>
                                            <p:cond delay="0"/>
                                          </p:stCondLst>
                                        </p:cTn>
                                        <p:tgtEl>
                                          <p:spTgt spid="57"/>
                                        </p:tgtEl>
                                        <p:attrNameLst>
                                          <p:attrName>style.visibility</p:attrName>
                                        </p:attrNameLst>
                                      </p:cBhvr>
                                      <p:to>
                                        <p:strVal val="hidden"/>
                                      </p:to>
                                    </p:set>
                                  </p:childTnLst>
                                </p:cTn>
                              </p:par>
                              <p:par>
                                <p:cTn id="93" presetID="1" presetClass="exit" presetSubtype="0" fill="hold" nodeType="withEffect">
                                  <p:stCondLst>
                                    <p:cond delay="3000"/>
                                  </p:stCondLst>
                                  <p:childTnLst>
                                    <p:set>
                                      <p:cBhvr>
                                        <p:cTn id="94" dur="1" fill="hold">
                                          <p:stCondLst>
                                            <p:cond delay="0"/>
                                          </p:stCondLst>
                                        </p:cTn>
                                        <p:tgtEl>
                                          <p:spTgt spid="487"/>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8" presetClass="emph" presetSubtype="0" fill="hold" nodeType="clickEffect">
                                  <p:stCondLst>
                                    <p:cond delay="0"/>
                                  </p:stCondLst>
                                  <p:childTnLst>
                                    <p:animRot by="10800000">
                                      <p:cBhvr>
                                        <p:cTn id="98" dur="1000" fill="hold"/>
                                        <p:tgtEl>
                                          <p:spTgt spid="4"/>
                                        </p:tgtEl>
                                        <p:attrNameLst>
                                          <p:attrName>r</p:attrName>
                                        </p:attrNameLst>
                                      </p:cBhvr>
                                    </p:animRot>
                                  </p:childTnLst>
                                </p:cTn>
                              </p:par>
                            </p:childTnLst>
                          </p:cTn>
                        </p:par>
                        <p:par>
                          <p:cTn id="99" fill="hold">
                            <p:stCondLst>
                              <p:cond delay="1000"/>
                            </p:stCondLst>
                            <p:childTnLst>
                              <p:par>
                                <p:cTn id="100" presetID="0" presetClass="path" presetSubtype="0" accel="50000" decel="50000" fill="hold" nodeType="afterEffect">
                                  <p:stCondLst>
                                    <p:cond delay="0"/>
                                  </p:stCondLst>
                                  <p:childTnLst>
                                    <p:animMotion origin="layout" path="M -0.70017 3.33333E-6 L -0.40017 3.33333E-6 " pathEditMode="relative" rAng="0" ptsTypes="AA">
                                      <p:cBhvr>
                                        <p:cTn id="101" dur="3000" fill="hold"/>
                                        <p:tgtEl>
                                          <p:spTgt spid="4"/>
                                        </p:tgtEl>
                                        <p:attrNameLst>
                                          <p:attrName>ppt_x</p:attrName>
                                          <p:attrName>ppt_y</p:attrName>
                                        </p:attrNameLst>
                                      </p:cBhvr>
                                      <p:rCtr x="15000" y="0"/>
                                    </p:animMotion>
                                  </p:childTnLst>
                                </p:cTn>
                              </p:par>
                            </p:childTnLst>
                          </p:cTn>
                        </p:par>
                        <p:par>
                          <p:cTn id="102" fill="hold">
                            <p:stCondLst>
                              <p:cond delay="4000"/>
                            </p:stCondLst>
                            <p:childTnLst>
                              <p:par>
                                <p:cTn id="103" presetID="8" presetClass="emph" presetSubtype="0" fill="hold" nodeType="afterEffect">
                                  <p:stCondLst>
                                    <p:cond delay="0"/>
                                  </p:stCondLst>
                                  <p:childTnLst>
                                    <p:animRot by="-5400000">
                                      <p:cBhvr>
                                        <p:cTn id="104" dur="1000" fill="hold"/>
                                        <p:tgtEl>
                                          <p:spTgt spid="4"/>
                                        </p:tgtEl>
                                        <p:attrNameLst>
                                          <p:attrName>r</p:attrName>
                                        </p:attrNameLst>
                                      </p:cBhvr>
                                    </p:animRot>
                                  </p:childTnLst>
                                </p:cTn>
                              </p:par>
                            </p:childTnLst>
                          </p:cTn>
                        </p:par>
                        <p:par>
                          <p:cTn id="105" fill="hold">
                            <p:stCondLst>
                              <p:cond delay="5000"/>
                            </p:stCondLst>
                            <p:childTnLst>
                              <p:par>
                                <p:cTn id="106" presetID="0" presetClass="path" presetSubtype="0" accel="50000" decel="50000" fill="hold" nodeType="afterEffect">
                                  <p:stCondLst>
                                    <p:cond delay="0"/>
                                  </p:stCondLst>
                                  <p:childTnLst>
                                    <p:animMotion origin="layout" path="M -0.40017 3.33333E-6 L -0.40017 -0.05811 " pathEditMode="relative" rAng="0" ptsTypes="AA">
                                      <p:cBhvr>
                                        <p:cTn id="107" dur="2000" fill="hold"/>
                                        <p:tgtEl>
                                          <p:spTgt spid="4"/>
                                        </p:tgtEl>
                                        <p:attrNameLst>
                                          <p:attrName>ppt_x</p:attrName>
                                          <p:attrName>ppt_y</p:attrName>
                                        </p:attrNameLst>
                                      </p:cBhvr>
                                      <p:rCtr x="0" y="-2917"/>
                                    </p:animMotion>
                                  </p:childTnLst>
                                </p:cTn>
                              </p:par>
                            </p:childTnLst>
                          </p:cTn>
                        </p:par>
                        <p:par>
                          <p:cTn id="108" fill="hold">
                            <p:stCondLst>
                              <p:cond delay="7000"/>
                            </p:stCondLst>
                            <p:childTnLst>
                              <p:par>
                                <p:cTn id="109" presetID="1" presetClass="exit" presetSubtype="0" fill="hold" nodeType="afterEffect">
                                  <p:stCondLst>
                                    <p:cond delay="0"/>
                                  </p:stCondLst>
                                  <p:childTnLst>
                                    <p:set>
                                      <p:cBhvr>
                                        <p:cTn id="110" dur="1" fill="hold">
                                          <p:stCondLst>
                                            <p:cond delay="0"/>
                                          </p:stCondLst>
                                        </p:cTn>
                                        <p:tgtEl>
                                          <p:spTgt spid="4"/>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0" presetClass="path" presetSubtype="0" accel="50000" decel="50000" fill="hold" nodeType="clickEffect">
                                  <p:stCondLst>
                                    <p:cond delay="0"/>
                                  </p:stCondLst>
                                  <p:childTnLst>
                                    <p:animMotion origin="layout" path="M -0.66701 4.81481E-6 L -0.69982 4.81481E-6 " pathEditMode="relative" rAng="0" ptsTypes="AA">
                                      <p:cBhvr>
                                        <p:cTn id="114" dur="2000" fill="hold"/>
                                        <p:tgtEl>
                                          <p:spTgt spid="33"/>
                                        </p:tgtEl>
                                        <p:attrNameLst>
                                          <p:attrName>ppt_x</p:attrName>
                                          <p:attrName>ppt_y</p:attrName>
                                        </p:attrNameLst>
                                      </p:cBhvr>
                                      <p:rCtr x="-1649" y="0"/>
                                    </p:animMotion>
                                  </p:childTnLst>
                                </p:cTn>
                              </p:par>
                              <p:par>
                                <p:cTn id="115" presetID="0" presetClass="path" presetSubtype="0" accel="50000" decel="50000" fill="hold" nodeType="withEffect">
                                  <p:stCondLst>
                                    <p:cond delay="0"/>
                                  </p:stCondLst>
                                  <p:childTnLst>
                                    <p:animMotion origin="layout" path="M -0.62951 -4.07407E-6 L -0.66146 -4.07407E-6 " pathEditMode="relative" rAng="0" ptsTypes="AA">
                                      <p:cBhvr>
                                        <p:cTn id="116" dur="2000" fill="hold"/>
                                        <p:tgtEl>
                                          <p:spTgt spid="15"/>
                                        </p:tgtEl>
                                        <p:attrNameLst>
                                          <p:attrName>ppt_x</p:attrName>
                                          <p:attrName>ppt_y</p:attrName>
                                        </p:attrNameLst>
                                      </p:cBhvr>
                                      <p:rCtr x="-1597" y="0"/>
                                    </p:animMotion>
                                  </p:childTnLst>
                                </p:cTn>
                              </p:par>
                              <p:par>
                                <p:cTn id="117" presetID="0" presetClass="path" presetSubtype="0" accel="50000" decel="50000" fill="hold" nodeType="withEffect">
                                  <p:stCondLst>
                                    <p:cond delay="0"/>
                                  </p:stCondLst>
                                  <p:childTnLst>
                                    <p:animMotion origin="layout" path="M -0.59323 0.00185 L -0.62691 0.00185 " pathEditMode="relative" rAng="0" ptsTypes="AA">
                                      <p:cBhvr>
                                        <p:cTn id="118" dur="2000" fill="hold"/>
                                        <p:tgtEl>
                                          <p:spTgt spid="24"/>
                                        </p:tgtEl>
                                        <p:attrNameLst>
                                          <p:attrName>ppt_x</p:attrName>
                                          <p:attrName>ppt_y</p:attrName>
                                        </p:attrNameLst>
                                      </p:cBhvr>
                                      <p:rCtr x="-1684" y="0"/>
                                    </p:animMotion>
                                  </p:childTnLst>
                                </p:cTn>
                              </p:par>
                              <p:par>
                                <p:cTn id="119" presetID="0" presetClass="path" presetSubtype="0" accel="50000" decel="50000" fill="hold" nodeType="withEffect">
                                  <p:stCondLst>
                                    <p:cond delay="0"/>
                                  </p:stCondLst>
                                  <p:childTnLst>
                                    <p:animMotion origin="layout" path="M -0.59127 -0.00046 L -0.62578 -0.00046 " pathEditMode="relative" ptsTypes="AA">
                                      <p:cBhvr>
                                        <p:cTn id="120" dur="2000" fill="hold"/>
                                        <p:tgtEl>
                                          <p:spTgt spid="236"/>
                                        </p:tgtEl>
                                        <p:attrNameLst>
                                          <p:attrName>ppt_x</p:attrName>
                                          <p:attrName>ppt_y</p:attrName>
                                        </p:attrNameLst>
                                      </p:cBhvr>
                                    </p:animMotion>
                                  </p:childTnLst>
                                </p:cTn>
                              </p:par>
                              <p:par>
                                <p:cTn id="121" presetID="0" presetClass="path" presetSubtype="0" accel="50000" decel="50000" fill="hold" nodeType="withEffect">
                                  <p:stCondLst>
                                    <p:cond delay="0"/>
                                  </p:stCondLst>
                                  <p:childTnLst>
                                    <p:animMotion origin="layout" path="M -0.59037 0.00162 L -0.62487 0.00324 " pathEditMode="relative" ptsTypes="AA">
                                      <p:cBhvr>
                                        <p:cTn id="122" dur="2000" fill="hold"/>
                                        <p:tgtEl>
                                          <p:spTgt spid="3"/>
                                        </p:tgtEl>
                                        <p:attrNameLst>
                                          <p:attrName>ppt_x</p:attrName>
                                          <p:attrName>ppt_y</p:attrName>
                                        </p:attrNameLst>
                                      </p:cBhvr>
                                    </p:animMotion>
                                  </p:childTnLst>
                                </p:cTn>
                              </p:par>
                            </p:childTnLst>
                          </p:cTn>
                        </p:par>
                      </p:childTnLst>
                    </p:cTn>
                  </p:par>
                  <p:par>
                    <p:cTn id="123" fill="hold">
                      <p:stCondLst>
                        <p:cond delay="indefinite"/>
                      </p:stCondLst>
                      <p:childTnLst>
                        <p:par>
                          <p:cTn id="124" fill="hold">
                            <p:stCondLst>
                              <p:cond delay="0"/>
                            </p:stCondLst>
                            <p:childTnLst>
                              <p:par>
                                <p:cTn id="125" presetID="8" presetClass="emph" presetSubtype="0" fill="hold" nodeType="clickEffect">
                                  <p:stCondLst>
                                    <p:cond delay="0"/>
                                  </p:stCondLst>
                                  <p:childTnLst>
                                    <p:animRot by="10800000">
                                      <p:cBhvr>
                                        <p:cTn id="126" dur="1000" fill="hold"/>
                                        <p:tgtEl>
                                          <p:spTgt spid="33"/>
                                        </p:tgtEl>
                                        <p:attrNameLst>
                                          <p:attrName>r</p:attrName>
                                        </p:attrNameLst>
                                      </p:cBhvr>
                                    </p:animRot>
                                  </p:childTnLst>
                                </p:cTn>
                              </p:par>
                            </p:childTnLst>
                          </p:cTn>
                        </p:par>
                        <p:par>
                          <p:cTn id="127" fill="hold">
                            <p:stCondLst>
                              <p:cond delay="1000"/>
                            </p:stCondLst>
                            <p:childTnLst>
                              <p:par>
                                <p:cTn id="128" presetID="0" presetClass="path" presetSubtype="0" accel="50000" decel="50000" fill="hold" nodeType="afterEffect">
                                  <p:stCondLst>
                                    <p:cond delay="0"/>
                                  </p:stCondLst>
                                  <p:childTnLst>
                                    <p:animMotion origin="layout" path="M -0.70069 4.81481E-6 L -0.43593 0.00162 " pathEditMode="relative" rAng="0" ptsTypes="AA">
                                      <p:cBhvr>
                                        <p:cTn id="129" dur="3000" fill="hold"/>
                                        <p:tgtEl>
                                          <p:spTgt spid="33"/>
                                        </p:tgtEl>
                                        <p:attrNameLst>
                                          <p:attrName>ppt_x</p:attrName>
                                          <p:attrName>ppt_y</p:attrName>
                                        </p:attrNameLst>
                                      </p:cBhvr>
                                      <p:rCtr x="13229" y="69"/>
                                    </p:animMotion>
                                  </p:childTnLst>
                                </p:cTn>
                              </p:par>
                            </p:childTnLst>
                          </p:cTn>
                        </p:par>
                        <p:par>
                          <p:cTn id="130" fill="hold">
                            <p:stCondLst>
                              <p:cond delay="4000"/>
                            </p:stCondLst>
                            <p:childTnLst>
                              <p:par>
                                <p:cTn id="131" presetID="8" presetClass="emph" presetSubtype="0" fill="hold" nodeType="afterEffect">
                                  <p:stCondLst>
                                    <p:cond delay="0"/>
                                  </p:stCondLst>
                                  <p:childTnLst>
                                    <p:animRot by="5400000">
                                      <p:cBhvr>
                                        <p:cTn id="132" dur="1000" fill="hold"/>
                                        <p:tgtEl>
                                          <p:spTgt spid="33"/>
                                        </p:tgtEl>
                                        <p:attrNameLst>
                                          <p:attrName>r</p:attrName>
                                        </p:attrNameLst>
                                      </p:cBhvr>
                                    </p:animRot>
                                  </p:childTnLst>
                                </p:cTn>
                              </p:par>
                            </p:childTnLst>
                          </p:cTn>
                        </p:par>
                        <p:par>
                          <p:cTn id="133" fill="hold">
                            <p:stCondLst>
                              <p:cond delay="5000"/>
                            </p:stCondLst>
                            <p:childTnLst>
                              <p:par>
                                <p:cTn id="134" presetID="0" presetClass="path" presetSubtype="0" accel="50000" decel="50000" fill="hold" nodeType="afterEffect">
                                  <p:stCondLst>
                                    <p:cond delay="0"/>
                                  </p:stCondLst>
                                  <p:childTnLst>
                                    <p:animMotion origin="layout" path="M -0.43593 0.003 L -0.43507 0.0581 " pathEditMode="relative" rAng="0" ptsTypes="AA">
                                      <p:cBhvr>
                                        <p:cTn id="135" dur="2000" fill="hold"/>
                                        <p:tgtEl>
                                          <p:spTgt spid="33"/>
                                        </p:tgtEl>
                                        <p:attrNameLst>
                                          <p:attrName>ppt_x</p:attrName>
                                          <p:attrName>ppt_y</p:attrName>
                                        </p:attrNameLst>
                                      </p:cBhvr>
                                      <p:rCtr x="35" y="2755"/>
                                    </p:animMotion>
                                  </p:childTnLst>
                                </p:cTn>
                              </p:par>
                            </p:childTnLst>
                          </p:cTn>
                        </p:par>
                        <p:par>
                          <p:cTn id="136" fill="hold">
                            <p:stCondLst>
                              <p:cond delay="7000"/>
                            </p:stCondLst>
                            <p:childTnLst>
                              <p:par>
                                <p:cTn id="137" presetID="1" presetClass="exit" presetSubtype="0" fill="hold" nodeType="afterEffect">
                                  <p:stCondLst>
                                    <p:cond delay="0"/>
                                  </p:stCondLst>
                                  <p:childTnLst>
                                    <p:set>
                                      <p:cBhvr>
                                        <p:cTn id="138" dur="1" fill="hold">
                                          <p:stCondLst>
                                            <p:cond delay="0"/>
                                          </p:stCondLst>
                                        </p:cTn>
                                        <p:tgtEl>
                                          <p:spTgt spid="33"/>
                                        </p:tgtEl>
                                        <p:attrNameLst>
                                          <p:attrName>style.visibility</p:attrName>
                                        </p:attrNameLst>
                                      </p:cBhvr>
                                      <p:to>
                                        <p:strVal val="hidden"/>
                                      </p:to>
                                    </p:set>
                                  </p:childTnLst>
                                </p:cTn>
                              </p:par>
                            </p:childTnLst>
                          </p:cTn>
                        </p:par>
                      </p:childTnLst>
                    </p:cTn>
                  </p:par>
                  <p:par>
                    <p:cTn id="139" fill="hold">
                      <p:stCondLst>
                        <p:cond delay="indefinite"/>
                      </p:stCondLst>
                      <p:childTnLst>
                        <p:par>
                          <p:cTn id="140" fill="hold">
                            <p:stCondLst>
                              <p:cond delay="0"/>
                            </p:stCondLst>
                            <p:childTnLst>
                              <p:par>
                                <p:cTn id="141" presetID="0" presetClass="path" presetSubtype="0" accel="50000" decel="50000" fill="hold" nodeType="clickEffect">
                                  <p:stCondLst>
                                    <p:cond delay="0"/>
                                  </p:stCondLst>
                                  <p:childTnLst>
                                    <p:animMotion origin="layout" path="M -0.6625 -0.00023 L -0.69948 -0.00023 " pathEditMode="relative" rAng="0" ptsTypes="AA">
                                      <p:cBhvr>
                                        <p:cTn id="142" dur="2000" fill="hold"/>
                                        <p:tgtEl>
                                          <p:spTgt spid="15"/>
                                        </p:tgtEl>
                                        <p:attrNameLst>
                                          <p:attrName>ppt_x</p:attrName>
                                          <p:attrName>ppt_y</p:attrName>
                                        </p:attrNameLst>
                                      </p:cBhvr>
                                      <p:rCtr x="-1858" y="0"/>
                                    </p:animMotion>
                                  </p:childTnLst>
                                </p:cTn>
                              </p:par>
                              <p:par>
                                <p:cTn id="143" presetID="0" presetClass="path" presetSubtype="0" accel="50000" decel="50000" fill="hold" nodeType="withEffect">
                                  <p:stCondLst>
                                    <p:cond delay="0"/>
                                  </p:stCondLst>
                                  <p:childTnLst>
                                    <p:animMotion origin="layout" path="M -0.62778 0.00255 L -0.66233 0.00255 " pathEditMode="relative" rAng="0" ptsTypes="AA">
                                      <p:cBhvr>
                                        <p:cTn id="144" dur="2000" fill="hold"/>
                                        <p:tgtEl>
                                          <p:spTgt spid="24"/>
                                        </p:tgtEl>
                                        <p:attrNameLst>
                                          <p:attrName>ppt_x</p:attrName>
                                          <p:attrName>ppt_y</p:attrName>
                                        </p:attrNameLst>
                                      </p:cBhvr>
                                      <p:rCtr x="-1736" y="0"/>
                                    </p:animMotion>
                                  </p:childTnLst>
                                </p:cTn>
                              </p:par>
                              <p:par>
                                <p:cTn id="145" presetID="0" presetClass="path" presetSubtype="0" accel="50000" decel="50000" fill="hold" nodeType="withEffect">
                                  <p:stCondLst>
                                    <p:cond delay="0"/>
                                  </p:stCondLst>
                                  <p:childTnLst>
                                    <p:animMotion origin="layout" path="M -0.62578 0.00023 L -0.6612 -0.00116 " pathEditMode="relative" ptsTypes="AA">
                                      <p:cBhvr>
                                        <p:cTn id="146" dur="2000" fill="hold"/>
                                        <p:tgtEl>
                                          <p:spTgt spid="236"/>
                                        </p:tgtEl>
                                        <p:attrNameLst>
                                          <p:attrName>ppt_x</p:attrName>
                                          <p:attrName>ppt_y</p:attrName>
                                        </p:attrNameLst>
                                      </p:cBhvr>
                                    </p:animMotion>
                                  </p:childTnLst>
                                </p:cTn>
                              </p:par>
                              <p:par>
                                <p:cTn id="147" presetID="0" presetClass="path" presetSubtype="0" accel="50000" decel="50000" fill="hold" nodeType="withEffect">
                                  <p:stCondLst>
                                    <p:cond delay="0"/>
                                  </p:stCondLst>
                                  <p:childTnLst>
                                    <p:animMotion origin="layout" path="M -0.62591 0.00393 L -0.65573 0.00393 " pathEditMode="relative" ptsTypes="AA">
                                      <p:cBhvr>
                                        <p:cTn id="148" dur="2000" fill="hold"/>
                                        <p:tgtEl>
                                          <p:spTgt spid="3"/>
                                        </p:tgtEl>
                                        <p:attrNameLst>
                                          <p:attrName>ppt_x</p:attrName>
                                          <p:attrName>ppt_y</p:attrName>
                                        </p:attrNameLst>
                                      </p:cBhvr>
                                    </p:animMotion>
                                  </p:childTnLst>
                                </p:cTn>
                              </p:par>
                            </p:childTnLst>
                          </p:cTn>
                        </p:par>
                      </p:childTnLst>
                    </p:cTn>
                  </p:par>
                  <p:par>
                    <p:cTn id="149" fill="hold">
                      <p:stCondLst>
                        <p:cond delay="indefinite"/>
                      </p:stCondLst>
                      <p:childTnLst>
                        <p:par>
                          <p:cTn id="150" fill="hold">
                            <p:stCondLst>
                              <p:cond delay="0"/>
                            </p:stCondLst>
                            <p:childTnLst>
                              <p:par>
                                <p:cTn id="151" presetID="8" presetClass="emph" presetSubtype="0" fill="hold" nodeType="clickEffect">
                                  <p:stCondLst>
                                    <p:cond delay="0"/>
                                  </p:stCondLst>
                                  <p:childTnLst>
                                    <p:animRot by="10800000">
                                      <p:cBhvr>
                                        <p:cTn id="152" dur="1000" fill="hold"/>
                                        <p:tgtEl>
                                          <p:spTgt spid="15"/>
                                        </p:tgtEl>
                                        <p:attrNameLst>
                                          <p:attrName>r</p:attrName>
                                        </p:attrNameLst>
                                      </p:cBhvr>
                                    </p:animRot>
                                  </p:childTnLst>
                                </p:cTn>
                              </p:par>
                            </p:childTnLst>
                          </p:cTn>
                        </p:par>
                        <p:par>
                          <p:cTn id="153" fill="hold">
                            <p:stCondLst>
                              <p:cond delay="1000"/>
                            </p:stCondLst>
                            <p:childTnLst>
                              <p:par>
                                <p:cTn id="154" presetID="1" presetClass="exit" presetSubtype="0" fill="hold" nodeType="afterEffect">
                                  <p:stCondLst>
                                    <p:cond delay="0"/>
                                  </p:stCondLst>
                                  <p:childTnLst>
                                    <p:set>
                                      <p:cBhvr>
                                        <p:cTn id="155" dur="1" fill="hold">
                                          <p:stCondLst>
                                            <p:cond delay="0"/>
                                          </p:stCondLst>
                                        </p:cTn>
                                        <p:tgtEl>
                                          <p:spTgt spid="52"/>
                                        </p:tgtEl>
                                        <p:attrNameLst>
                                          <p:attrName>style.visibility</p:attrName>
                                        </p:attrNameLst>
                                      </p:cBhvr>
                                      <p:to>
                                        <p:strVal val="hidden"/>
                                      </p:to>
                                    </p:set>
                                  </p:childTnLst>
                                </p:cTn>
                              </p:par>
                            </p:childTnLst>
                          </p:cTn>
                        </p:par>
                        <p:par>
                          <p:cTn id="156" fill="hold">
                            <p:stCondLst>
                              <p:cond delay="1000"/>
                            </p:stCondLst>
                            <p:childTnLst>
                              <p:par>
                                <p:cTn id="157" presetID="0" presetClass="path" presetSubtype="0" accel="50000" decel="50000" fill="hold" nodeType="afterEffect">
                                  <p:stCondLst>
                                    <p:cond delay="0"/>
                                  </p:stCondLst>
                                  <p:childTnLst>
                                    <p:animMotion origin="layout" path="M -0.70017 -0.00046 L -0.64062 0.02963 L -0.46406 0.02801 " pathEditMode="relative" rAng="0" ptsTypes="AAA">
                                      <p:cBhvr>
                                        <p:cTn id="158" dur="2000" fill="hold"/>
                                        <p:tgtEl>
                                          <p:spTgt spid="15"/>
                                        </p:tgtEl>
                                        <p:attrNameLst>
                                          <p:attrName>ppt_x</p:attrName>
                                          <p:attrName>ppt_y</p:attrName>
                                        </p:attrNameLst>
                                      </p:cBhvr>
                                      <p:rCtr x="11806" y="1505"/>
                                    </p:animMotion>
                                  </p:childTnLst>
                                </p:cTn>
                              </p:par>
                            </p:childTnLst>
                          </p:cTn>
                        </p:par>
                        <p:par>
                          <p:cTn id="159" fill="hold">
                            <p:stCondLst>
                              <p:cond delay="3000"/>
                            </p:stCondLst>
                            <p:childTnLst>
                              <p:par>
                                <p:cTn id="160" presetID="8" presetClass="emph" presetSubtype="0" fill="hold" nodeType="afterEffect">
                                  <p:stCondLst>
                                    <p:cond delay="0"/>
                                  </p:stCondLst>
                                  <p:childTnLst>
                                    <p:animRot by="-5400000">
                                      <p:cBhvr>
                                        <p:cTn id="161" dur="1000" fill="hold"/>
                                        <p:tgtEl>
                                          <p:spTgt spid="15"/>
                                        </p:tgtEl>
                                        <p:attrNameLst>
                                          <p:attrName>r</p:attrName>
                                        </p:attrNameLst>
                                      </p:cBhvr>
                                    </p:animRot>
                                  </p:childTnLst>
                                </p:cTn>
                              </p:par>
                            </p:childTnLst>
                          </p:cTn>
                        </p:par>
                        <p:par>
                          <p:cTn id="162" fill="hold">
                            <p:stCondLst>
                              <p:cond delay="4000"/>
                            </p:stCondLst>
                            <p:childTnLst>
                              <p:par>
                                <p:cTn id="163" presetID="0" presetClass="path" presetSubtype="0" accel="50000" decel="50000" fill="hold" nodeType="afterEffect">
                                  <p:stCondLst>
                                    <p:cond delay="0"/>
                                  </p:stCondLst>
                                  <p:childTnLst>
                                    <p:animMotion origin="layout" path="M -0.46406 0.02686 L -0.46319 -0.01759 " pathEditMode="relative" rAng="0" ptsTypes="AA">
                                      <p:cBhvr>
                                        <p:cTn id="164" dur="2000" fill="hold"/>
                                        <p:tgtEl>
                                          <p:spTgt spid="15"/>
                                        </p:tgtEl>
                                        <p:attrNameLst>
                                          <p:attrName>ppt_x</p:attrName>
                                          <p:attrName>ppt_y</p:attrName>
                                        </p:attrNameLst>
                                      </p:cBhvr>
                                      <p:rCtr x="35" y="-2222"/>
                                    </p:animMotion>
                                  </p:childTnLst>
                                </p:cTn>
                              </p:par>
                            </p:childTnLst>
                          </p:cTn>
                        </p:par>
                        <p:par>
                          <p:cTn id="165" fill="hold">
                            <p:stCondLst>
                              <p:cond delay="6000"/>
                            </p:stCondLst>
                            <p:childTnLst>
                              <p:par>
                                <p:cTn id="166" presetID="1" presetClass="exit" presetSubtype="0" fill="hold" nodeType="afterEffect">
                                  <p:stCondLst>
                                    <p:cond delay="0"/>
                                  </p:stCondLst>
                                  <p:childTnLst>
                                    <p:set>
                                      <p:cBhvr>
                                        <p:cTn id="167" dur="1" fill="hold">
                                          <p:stCondLst>
                                            <p:cond delay="0"/>
                                          </p:stCondLst>
                                        </p:cTn>
                                        <p:tgtEl>
                                          <p:spTgt spid="15"/>
                                        </p:tgtEl>
                                        <p:attrNameLst>
                                          <p:attrName>style.visibility</p:attrName>
                                        </p:attrNameLst>
                                      </p:cBhvr>
                                      <p:to>
                                        <p:strVal val="hidden"/>
                                      </p:to>
                                    </p:set>
                                  </p:childTnLst>
                                </p:cTn>
                              </p:par>
                            </p:childTnLst>
                          </p:cTn>
                        </p:par>
                      </p:childTnLst>
                    </p:cTn>
                  </p:par>
                  <p:par>
                    <p:cTn id="168" fill="hold">
                      <p:stCondLst>
                        <p:cond delay="indefinite"/>
                      </p:stCondLst>
                      <p:childTnLst>
                        <p:par>
                          <p:cTn id="169" fill="hold">
                            <p:stCondLst>
                              <p:cond delay="0"/>
                            </p:stCondLst>
                            <p:childTnLst>
                              <p:par>
                                <p:cTn id="170" presetID="0" presetClass="path" presetSubtype="0" accel="50000" decel="50000" fill="hold" nodeType="clickEffect">
                                  <p:stCondLst>
                                    <p:cond delay="0"/>
                                  </p:stCondLst>
                                  <p:childTnLst>
                                    <p:animMotion origin="layout" path="M -0.66233 0.00255 L -0.69948 0.00255 " pathEditMode="relative" rAng="0" ptsTypes="AA">
                                      <p:cBhvr>
                                        <p:cTn id="171" dur="2000" fill="hold"/>
                                        <p:tgtEl>
                                          <p:spTgt spid="24"/>
                                        </p:tgtEl>
                                        <p:attrNameLst>
                                          <p:attrName>ppt_x</p:attrName>
                                          <p:attrName>ppt_y</p:attrName>
                                        </p:attrNameLst>
                                      </p:cBhvr>
                                      <p:rCtr x="-1858" y="0"/>
                                    </p:animMotion>
                                  </p:childTnLst>
                                </p:cTn>
                              </p:par>
                              <p:par>
                                <p:cTn id="172" presetID="0" presetClass="path" presetSubtype="0" accel="50000" decel="50000" fill="hold" nodeType="withEffect">
                                  <p:stCondLst>
                                    <p:cond delay="0"/>
                                  </p:stCondLst>
                                  <p:childTnLst>
                                    <p:animMotion origin="layout" path="M -0.66211 0.00023 L -0.69596 0.00023 " pathEditMode="relative" ptsTypes="AA">
                                      <p:cBhvr>
                                        <p:cTn id="173" dur="2000" fill="hold"/>
                                        <p:tgtEl>
                                          <p:spTgt spid="236"/>
                                        </p:tgtEl>
                                        <p:attrNameLst>
                                          <p:attrName>ppt_x</p:attrName>
                                          <p:attrName>ppt_y</p:attrName>
                                        </p:attrNameLst>
                                      </p:cBhvr>
                                    </p:animMotion>
                                  </p:childTnLst>
                                </p:cTn>
                              </p:par>
                              <p:par>
                                <p:cTn id="174" presetID="0" presetClass="path" presetSubtype="0" accel="50000" decel="50000" fill="hold" nodeType="withEffect">
                                  <p:stCondLst>
                                    <p:cond delay="0"/>
                                  </p:stCondLst>
                                  <p:childTnLst>
                                    <p:animMotion origin="layout" path="M -0.65651 0.00393 L -0.68724 0.00393 " pathEditMode="relative" ptsTypes="AA">
                                      <p:cBhvr>
                                        <p:cTn id="175" dur="2000" fill="hold"/>
                                        <p:tgtEl>
                                          <p:spTgt spid="3"/>
                                        </p:tgtEl>
                                        <p:attrNameLst>
                                          <p:attrName>ppt_x</p:attrName>
                                          <p:attrName>ppt_y</p:attrName>
                                        </p:attrNameLst>
                                      </p:cBhvr>
                                    </p:animMotion>
                                  </p:childTnLst>
                                </p:cTn>
                              </p:par>
                            </p:childTnLst>
                          </p:cTn>
                        </p:par>
                      </p:childTnLst>
                    </p:cTn>
                  </p:par>
                  <p:par>
                    <p:cTn id="176" fill="hold">
                      <p:stCondLst>
                        <p:cond delay="indefinite"/>
                      </p:stCondLst>
                      <p:childTnLst>
                        <p:par>
                          <p:cTn id="177" fill="hold">
                            <p:stCondLst>
                              <p:cond delay="0"/>
                            </p:stCondLst>
                            <p:childTnLst>
                              <p:par>
                                <p:cTn id="178" presetID="8" presetClass="emph" presetSubtype="0" fill="hold" nodeType="clickEffect">
                                  <p:stCondLst>
                                    <p:cond delay="0"/>
                                  </p:stCondLst>
                                  <p:childTnLst>
                                    <p:animRot by="10800000">
                                      <p:cBhvr>
                                        <p:cTn id="179" dur="1000" fill="hold"/>
                                        <p:tgtEl>
                                          <p:spTgt spid="24"/>
                                        </p:tgtEl>
                                        <p:attrNameLst>
                                          <p:attrName>r</p:attrName>
                                        </p:attrNameLst>
                                      </p:cBhvr>
                                    </p:animRot>
                                  </p:childTnLst>
                                </p:cTn>
                              </p:par>
                            </p:childTnLst>
                          </p:cTn>
                        </p:par>
                        <p:par>
                          <p:cTn id="180" fill="hold">
                            <p:stCondLst>
                              <p:cond delay="1000"/>
                            </p:stCondLst>
                            <p:childTnLst>
                              <p:par>
                                <p:cTn id="181" presetID="1" presetClass="exit" presetSubtype="0" fill="hold" nodeType="afterEffect">
                                  <p:stCondLst>
                                    <p:cond delay="0"/>
                                  </p:stCondLst>
                                  <p:childTnLst>
                                    <p:set>
                                      <p:cBhvr>
                                        <p:cTn id="182" dur="1" fill="hold">
                                          <p:stCondLst>
                                            <p:cond delay="0"/>
                                          </p:stCondLst>
                                        </p:cTn>
                                        <p:tgtEl>
                                          <p:spTgt spid="49"/>
                                        </p:tgtEl>
                                        <p:attrNameLst>
                                          <p:attrName>style.visibility</p:attrName>
                                        </p:attrNameLst>
                                      </p:cBhvr>
                                      <p:to>
                                        <p:strVal val="hidden"/>
                                      </p:to>
                                    </p:set>
                                  </p:childTnLst>
                                </p:cTn>
                              </p:par>
                            </p:childTnLst>
                          </p:cTn>
                        </p:par>
                        <p:par>
                          <p:cTn id="183" fill="hold">
                            <p:stCondLst>
                              <p:cond delay="1000"/>
                            </p:stCondLst>
                            <p:childTnLst>
                              <p:par>
                                <p:cTn id="184" presetID="0" presetClass="path" presetSubtype="0" accel="50000" decel="50000" fill="hold" nodeType="afterEffect">
                                  <p:stCondLst>
                                    <p:cond delay="0"/>
                                  </p:stCondLst>
                                  <p:childTnLst>
                                    <p:animMotion origin="layout" path="M -0.69931 0.00232 L -0.6573 -0.025 L -0.49671 -0.025 " pathEditMode="relative" rAng="0" ptsTypes="AAA">
                                      <p:cBhvr>
                                        <p:cTn id="185" dur="2000" fill="hold"/>
                                        <p:tgtEl>
                                          <p:spTgt spid="24"/>
                                        </p:tgtEl>
                                        <p:attrNameLst>
                                          <p:attrName>ppt_x</p:attrName>
                                          <p:attrName>ppt_y</p:attrName>
                                        </p:attrNameLst>
                                      </p:cBhvr>
                                      <p:rCtr x="10122" y="-1366"/>
                                    </p:animMotion>
                                  </p:childTnLst>
                                </p:cTn>
                              </p:par>
                            </p:childTnLst>
                          </p:cTn>
                        </p:par>
                        <p:par>
                          <p:cTn id="186" fill="hold">
                            <p:stCondLst>
                              <p:cond delay="3000"/>
                            </p:stCondLst>
                            <p:childTnLst>
                              <p:par>
                                <p:cTn id="187" presetID="8" presetClass="emph" presetSubtype="0" fill="hold" nodeType="afterEffect">
                                  <p:stCondLst>
                                    <p:cond delay="0"/>
                                  </p:stCondLst>
                                  <p:childTnLst>
                                    <p:animRot by="5400000">
                                      <p:cBhvr>
                                        <p:cTn id="188" dur="1000" fill="hold"/>
                                        <p:tgtEl>
                                          <p:spTgt spid="24"/>
                                        </p:tgtEl>
                                        <p:attrNameLst>
                                          <p:attrName>r</p:attrName>
                                        </p:attrNameLst>
                                      </p:cBhvr>
                                    </p:animRot>
                                  </p:childTnLst>
                                </p:cTn>
                              </p:par>
                            </p:childTnLst>
                          </p:cTn>
                        </p:par>
                        <p:par>
                          <p:cTn id="189" fill="hold">
                            <p:stCondLst>
                              <p:cond delay="4000"/>
                            </p:stCondLst>
                            <p:childTnLst>
                              <p:par>
                                <p:cTn id="190" presetID="0" presetClass="path" presetSubtype="0" accel="50000" decel="50000" fill="hold" nodeType="afterEffect">
                                  <p:stCondLst>
                                    <p:cond delay="0"/>
                                  </p:stCondLst>
                                  <p:childTnLst>
                                    <p:animMotion origin="layout" path="M -0.49705 -0.02477 L -0.49549 0.01968 " pathEditMode="relative" rAng="0" ptsTypes="AA">
                                      <p:cBhvr>
                                        <p:cTn id="191" dur="2000" fill="hold"/>
                                        <p:tgtEl>
                                          <p:spTgt spid="24"/>
                                        </p:tgtEl>
                                        <p:attrNameLst>
                                          <p:attrName>ppt_x</p:attrName>
                                          <p:attrName>ppt_y</p:attrName>
                                        </p:attrNameLst>
                                      </p:cBhvr>
                                      <p:rCtr x="69" y="2222"/>
                                    </p:animMotion>
                                  </p:childTnLst>
                                </p:cTn>
                              </p:par>
                            </p:childTnLst>
                          </p:cTn>
                        </p:par>
                        <p:par>
                          <p:cTn id="192" fill="hold">
                            <p:stCondLst>
                              <p:cond delay="6000"/>
                            </p:stCondLst>
                            <p:childTnLst>
                              <p:par>
                                <p:cTn id="193" presetID="1" presetClass="exit" presetSubtype="0" fill="hold" nodeType="afterEffect">
                                  <p:stCondLst>
                                    <p:cond delay="0"/>
                                  </p:stCondLst>
                                  <p:childTnLst>
                                    <p:set>
                                      <p:cBhvr>
                                        <p:cTn id="194" dur="1" fill="hold">
                                          <p:stCondLst>
                                            <p:cond delay="0"/>
                                          </p:stCondLst>
                                        </p:cTn>
                                        <p:tgtEl>
                                          <p:spTgt spid="24"/>
                                        </p:tgtEl>
                                        <p:attrNameLst>
                                          <p:attrName>style.visibility</p:attrName>
                                        </p:attrNameLst>
                                      </p:cBhvr>
                                      <p:to>
                                        <p:strVal val="hidden"/>
                                      </p:to>
                                    </p:set>
                                  </p:childTnLst>
                                </p:cTn>
                              </p:par>
                            </p:childTnLst>
                          </p:cTn>
                        </p:par>
                      </p:childTnLst>
                    </p:cTn>
                  </p:par>
                  <p:par>
                    <p:cTn id="195" fill="hold">
                      <p:stCondLst>
                        <p:cond delay="indefinite"/>
                      </p:stCondLst>
                      <p:childTnLst>
                        <p:par>
                          <p:cTn id="196" fill="hold">
                            <p:stCondLst>
                              <p:cond delay="0"/>
                            </p:stCondLst>
                            <p:childTnLst>
                              <p:par>
                                <p:cTn id="197" presetID="8" presetClass="emph" presetSubtype="0" fill="hold" nodeType="clickEffect">
                                  <p:stCondLst>
                                    <p:cond delay="0"/>
                                  </p:stCondLst>
                                  <p:childTnLst>
                                    <p:animRot by="5400000">
                                      <p:cBhvr>
                                        <p:cTn id="198" dur="500" fill="hold"/>
                                        <p:tgtEl>
                                          <p:spTgt spid="236"/>
                                        </p:tgtEl>
                                        <p:attrNameLst>
                                          <p:attrName>r</p:attrName>
                                        </p:attrNameLst>
                                      </p:cBhvr>
                                    </p:animRot>
                                  </p:childTnLst>
                                </p:cTn>
                              </p:par>
                            </p:childTnLst>
                          </p:cTn>
                        </p:par>
                        <p:par>
                          <p:cTn id="199" fill="hold">
                            <p:stCondLst>
                              <p:cond delay="500"/>
                            </p:stCondLst>
                            <p:childTnLst>
                              <p:par>
                                <p:cTn id="200" presetID="0" presetClass="path" presetSubtype="0" accel="50000" decel="50000" fill="hold" nodeType="afterEffect">
                                  <p:stCondLst>
                                    <p:cond delay="0"/>
                                  </p:stCondLst>
                                  <p:childTnLst>
                                    <p:animMotion origin="layout" path="M -0.69674 0.00023 L -0.69427 -0.04259 " pathEditMode="relative" ptsTypes="AA">
                                      <p:cBhvr>
                                        <p:cTn id="201" dur="1000" fill="hold"/>
                                        <p:tgtEl>
                                          <p:spTgt spid="236"/>
                                        </p:tgtEl>
                                        <p:attrNameLst>
                                          <p:attrName>ppt_x</p:attrName>
                                          <p:attrName>ppt_y</p:attrName>
                                        </p:attrNameLst>
                                      </p:cBhvr>
                                    </p:animMotion>
                                  </p:childTnLst>
                                </p:cTn>
                              </p:par>
                            </p:childTnLst>
                          </p:cTn>
                        </p:par>
                        <p:par>
                          <p:cTn id="202" fill="hold">
                            <p:stCondLst>
                              <p:cond delay="1500"/>
                            </p:stCondLst>
                            <p:childTnLst>
                              <p:par>
                                <p:cTn id="203" presetID="8" presetClass="emph" presetSubtype="0" fill="hold" nodeType="afterEffect">
                                  <p:stCondLst>
                                    <p:cond delay="0"/>
                                  </p:stCondLst>
                                  <p:childTnLst>
                                    <p:animRot by="5400000">
                                      <p:cBhvr>
                                        <p:cTn id="204" dur="500" fill="hold"/>
                                        <p:tgtEl>
                                          <p:spTgt spid="236"/>
                                        </p:tgtEl>
                                        <p:attrNameLst>
                                          <p:attrName>r</p:attrName>
                                        </p:attrNameLst>
                                      </p:cBhvr>
                                    </p:animRot>
                                  </p:childTnLst>
                                </p:cTn>
                              </p:par>
                            </p:childTnLst>
                          </p:cTn>
                        </p:par>
                        <p:par>
                          <p:cTn id="205" fill="hold">
                            <p:stCondLst>
                              <p:cond delay="2000"/>
                            </p:stCondLst>
                            <p:childTnLst>
                              <p:par>
                                <p:cTn id="206" presetID="0" presetClass="path" presetSubtype="0" accel="50000" decel="50000" fill="hold" nodeType="afterEffect">
                                  <p:stCondLst>
                                    <p:cond delay="0"/>
                                  </p:stCondLst>
                                  <p:childTnLst>
                                    <p:animMotion origin="layout" path="M -0.69427 -0.04259 L -0.65716 -0.04421 " pathEditMode="relative" ptsTypes="AA">
                                      <p:cBhvr>
                                        <p:cTn id="207" dur="1000" fill="hold"/>
                                        <p:tgtEl>
                                          <p:spTgt spid="236"/>
                                        </p:tgtEl>
                                        <p:attrNameLst>
                                          <p:attrName>ppt_x</p:attrName>
                                          <p:attrName>ppt_y</p:attrName>
                                        </p:attrNameLst>
                                      </p:cBhvr>
                                    </p:animMotion>
                                  </p:childTnLst>
                                </p:cTn>
                              </p:par>
                            </p:childTnLst>
                          </p:cTn>
                        </p:par>
                        <p:par>
                          <p:cTn id="208" fill="hold">
                            <p:stCondLst>
                              <p:cond delay="3000"/>
                            </p:stCondLst>
                            <p:childTnLst>
                              <p:par>
                                <p:cTn id="209" presetID="1" presetClass="exit" presetSubtype="0" fill="hold" nodeType="afterEffect">
                                  <p:stCondLst>
                                    <p:cond delay="0"/>
                                  </p:stCondLst>
                                  <p:childTnLst>
                                    <p:set>
                                      <p:cBhvr>
                                        <p:cTn id="210" dur="1" fill="hold">
                                          <p:stCondLst>
                                            <p:cond delay="0"/>
                                          </p:stCondLst>
                                        </p:cTn>
                                        <p:tgtEl>
                                          <p:spTgt spid="236"/>
                                        </p:tgtEl>
                                        <p:attrNameLst>
                                          <p:attrName>style.visibility</p:attrName>
                                        </p:attrNameLst>
                                      </p:cBhvr>
                                      <p:to>
                                        <p:strVal val="hidden"/>
                                      </p:to>
                                    </p:set>
                                  </p:childTnLst>
                                </p:cTn>
                              </p:par>
                            </p:childTnLst>
                          </p:cTn>
                        </p:par>
                        <p:par>
                          <p:cTn id="211" fill="hold">
                            <p:stCondLst>
                              <p:cond delay="3000"/>
                            </p:stCondLst>
                            <p:childTnLst>
                              <p:par>
                                <p:cTn id="212" presetID="0" presetClass="path" presetSubtype="0" accel="50000" decel="50000" fill="hold" nodeType="afterEffect">
                                  <p:stCondLst>
                                    <p:cond delay="0"/>
                                  </p:stCondLst>
                                  <p:childTnLst>
                                    <p:animMotion origin="layout" path="M -0.68802 0.00254 L -0.9888 0.00278 " pathEditMode="relative" rAng="0" ptsTypes="AA">
                                      <p:cBhvr>
                                        <p:cTn id="213" dur="2000" fill="hold"/>
                                        <p:tgtEl>
                                          <p:spTgt spid="3"/>
                                        </p:tgtEl>
                                        <p:attrNameLst>
                                          <p:attrName>ppt_x</p:attrName>
                                          <p:attrName>ppt_y</p:attrName>
                                        </p:attrNameLst>
                                      </p:cBhvr>
                                      <p:rCtr x="-15039" y="0"/>
                                    </p:animMotion>
                                  </p:childTnLst>
                                </p:cTn>
                              </p:par>
                            </p:childTnLst>
                          </p:cTn>
                        </p:par>
                      </p:childTnLst>
                    </p:cTn>
                  </p:par>
                  <p:par>
                    <p:cTn id="214" fill="hold">
                      <p:stCondLst>
                        <p:cond delay="indefinite"/>
                      </p:stCondLst>
                      <p:childTnLst>
                        <p:par>
                          <p:cTn id="215" fill="hold">
                            <p:stCondLst>
                              <p:cond delay="0"/>
                            </p:stCondLst>
                            <p:childTnLst>
                              <p:par>
                                <p:cTn id="216" presetID="1" presetClass="exit" presetSubtype="0" fill="hold" nodeType="clickEffect">
                                  <p:stCondLst>
                                    <p:cond delay="0"/>
                                  </p:stCondLst>
                                  <p:childTnLst>
                                    <p:set>
                                      <p:cBhvr>
                                        <p:cTn id="217" dur="1" fill="hold">
                                          <p:stCondLst>
                                            <p:cond delay="0"/>
                                          </p:stCondLst>
                                        </p:cTn>
                                        <p:tgtEl>
                                          <p:spTgt spid="441"/>
                                        </p:tgtEl>
                                        <p:attrNameLst>
                                          <p:attrName>style.visibility</p:attrName>
                                        </p:attrNameLst>
                                      </p:cBhvr>
                                      <p:to>
                                        <p:strVal val="hidden"/>
                                      </p:to>
                                    </p:set>
                                  </p:childTnLst>
                                </p:cTn>
                              </p:par>
                              <p:par>
                                <p:cTn id="218" presetID="1" presetClass="exit" presetSubtype="0" fill="hold" nodeType="withEffect">
                                  <p:stCondLst>
                                    <p:cond delay="0"/>
                                  </p:stCondLst>
                                  <p:childTnLst>
                                    <p:set>
                                      <p:cBhvr>
                                        <p:cTn id="219" dur="1" fill="hold">
                                          <p:stCondLst>
                                            <p:cond delay="0"/>
                                          </p:stCondLst>
                                        </p:cTn>
                                        <p:tgtEl>
                                          <p:spTgt spid="451"/>
                                        </p:tgtEl>
                                        <p:attrNameLst>
                                          <p:attrName>style.visibility</p:attrName>
                                        </p:attrNameLst>
                                      </p:cBhvr>
                                      <p:to>
                                        <p:strVal val="hidden"/>
                                      </p:to>
                                    </p:set>
                                  </p:childTnLst>
                                </p:cTn>
                              </p:par>
                              <p:par>
                                <p:cTn id="220" presetID="1" presetClass="exit" presetSubtype="0" fill="hold" nodeType="withEffect">
                                  <p:stCondLst>
                                    <p:cond delay="0"/>
                                  </p:stCondLst>
                                  <p:childTnLst>
                                    <p:set>
                                      <p:cBhvr>
                                        <p:cTn id="221" dur="1" fill="hold">
                                          <p:stCondLst>
                                            <p:cond delay="0"/>
                                          </p:stCondLst>
                                        </p:cTn>
                                        <p:tgtEl>
                                          <p:spTgt spid="461"/>
                                        </p:tgtEl>
                                        <p:attrNameLst>
                                          <p:attrName>style.visibility</p:attrName>
                                        </p:attrNameLst>
                                      </p:cBhvr>
                                      <p:to>
                                        <p:strVal val="hidden"/>
                                      </p:to>
                                    </p:set>
                                  </p:childTnLst>
                                </p:cTn>
                              </p:par>
                              <p:par>
                                <p:cTn id="222" presetID="1" presetClass="exit" presetSubtype="0" fill="hold" nodeType="withEffect">
                                  <p:stCondLst>
                                    <p:cond delay="0"/>
                                  </p:stCondLst>
                                  <p:childTnLst>
                                    <p:set>
                                      <p:cBhvr>
                                        <p:cTn id="223" dur="1" fill="hold">
                                          <p:stCondLst>
                                            <p:cond delay="0"/>
                                          </p:stCondLst>
                                        </p:cTn>
                                        <p:tgtEl>
                                          <p:spTgt spid="424"/>
                                        </p:tgtEl>
                                        <p:attrNameLst>
                                          <p:attrName>style.visibility</p:attrName>
                                        </p:attrNameLst>
                                      </p:cBhvr>
                                      <p:to>
                                        <p:strVal val="hidden"/>
                                      </p:to>
                                    </p:set>
                                  </p:childTnLst>
                                </p:cTn>
                              </p:par>
                              <p:par>
                                <p:cTn id="224" presetID="1" presetClass="exit" presetSubtype="0" fill="hold" nodeType="withEffect">
                                  <p:stCondLst>
                                    <p:cond delay="0"/>
                                  </p:stCondLst>
                                  <p:childTnLst>
                                    <p:set>
                                      <p:cBhvr>
                                        <p:cTn id="225" dur="1" fill="hold">
                                          <p:stCondLst>
                                            <p:cond delay="0"/>
                                          </p:stCondLst>
                                        </p:cTn>
                                        <p:tgtEl>
                                          <p:spTgt spid="4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 grpId="0"/>
      <p:bldP spid="194" grpId="1"/>
      <p:bldP spid="53" grpId="0" animBg="1"/>
      <p:bldP spid="53" grpId="1" animBg="1"/>
      <p:bldP spid="54" grpId="0" animBg="1"/>
      <p:bldP spid="54" grpId="1" animBg="1"/>
      <p:bldP spid="57" grpId="0" animBg="1"/>
      <p:bldP spid="57" grpId="1" animBg="1"/>
      <p:bldP spid="58" grpId="0" animBg="1"/>
      <p:bldP spid="58"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11">
            <a:extLst>
              <a:ext uri="{FF2B5EF4-FFF2-40B4-BE49-F238E27FC236}">
                <a16:creationId xmlns:a16="http://schemas.microsoft.com/office/drawing/2014/main" id="{558E79B6-11CD-49D3-878A-C6851535326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67188" y="2613026"/>
            <a:ext cx="1789112" cy="130492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101379" name="Group 45">
            <a:extLst>
              <a:ext uri="{FF2B5EF4-FFF2-40B4-BE49-F238E27FC236}">
                <a16:creationId xmlns:a16="http://schemas.microsoft.com/office/drawing/2014/main" id="{03817907-D778-4DC3-9293-544FA5F0CBFB}"/>
              </a:ext>
            </a:extLst>
          </p:cNvPr>
          <p:cNvGrpSpPr>
            <a:grpSpLocks/>
          </p:cNvGrpSpPr>
          <p:nvPr/>
        </p:nvGrpSpPr>
        <p:grpSpPr bwMode="auto">
          <a:xfrm>
            <a:off x="2024064" y="914400"/>
            <a:ext cx="1785937" cy="1639888"/>
            <a:chOff x="500034" y="1428736"/>
            <a:chExt cx="1785950" cy="1640219"/>
          </a:xfrm>
        </p:grpSpPr>
        <p:pic>
          <p:nvPicPr>
            <p:cNvPr id="101411" name="Picture 13" descr="rpg-fire-team-Gaza">
              <a:extLst>
                <a:ext uri="{FF2B5EF4-FFF2-40B4-BE49-F238E27FC236}">
                  <a16:creationId xmlns:a16="http://schemas.microsoft.com/office/drawing/2014/main" id="{640D898C-3C28-4F57-8E78-DB0A06FA30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034" y="1428736"/>
              <a:ext cx="1785950" cy="128588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1412" name="Text Box 15">
              <a:extLst>
                <a:ext uri="{FF2B5EF4-FFF2-40B4-BE49-F238E27FC236}">
                  <a16:creationId xmlns:a16="http://schemas.microsoft.com/office/drawing/2014/main" id="{E02771D5-73BA-498A-A647-04CD82FFEA52}"/>
                </a:ext>
              </a:extLst>
            </p:cNvPr>
            <p:cNvSpPr txBox="1">
              <a:spLocks noChangeArrowheads="1"/>
            </p:cNvSpPr>
            <p:nvPr/>
          </p:nvSpPr>
          <p:spPr bwMode="auto">
            <a:xfrm>
              <a:off x="714348" y="2540318"/>
              <a:ext cx="1428760"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SALW</a:t>
              </a:r>
              <a:r>
                <a:rPr lang="en-GB" altLang="en-US" sz="2800">
                  <a:solidFill>
                    <a:srgbClr val="FFFFFF"/>
                  </a:solidFill>
                  <a:ea typeface="ヒラギノ角ゴ ProN W3" charset="-128"/>
                </a:rPr>
                <a:t> </a:t>
              </a:r>
            </a:p>
          </p:txBody>
        </p:sp>
      </p:grpSp>
      <p:grpSp>
        <p:nvGrpSpPr>
          <p:cNvPr id="101380" name="Group 53">
            <a:extLst>
              <a:ext uri="{FF2B5EF4-FFF2-40B4-BE49-F238E27FC236}">
                <a16:creationId xmlns:a16="http://schemas.microsoft.com/office/drawing/2014/main" id="{173F66AD-7C2F-4871-9A27-702EA96D98A0}"/>
              </a:ext>
            </a:extLst>
          </p:cNvPr>
          <p:cNvGrpSpPr>
            <a:grpSpLocks/>
          </p:cNvGrpSpPr>
          <p:nvPr/>
        </p:nvGrpSpPr>
        <p:grpSpPr bwMode="auto">
          <a:xfrm>
            <a:off x="4167189" y="914400"/>
            <a:ext cx="1857375" cy="1639888"/>
            <a:chOff x="2643174" y="1428736"/>
            <a:chExt cx="1857388" cy="1639395"/>
          </a:xfrm>
        </p:grpSpPr>
        <p:pic>
          <p:nvPicPr>
            <p:cNvPr id="101409" name="Picture 9" descr="DSCF0045">
              <a:extLst>
                <a:ext uri="{FF2B5EF4-FFF2-40B4-BE49-F238E27FC236}">
                  <a16:creationId xmlns:a16="http://schemas.microsoft.com/office/drawing/2014/main" id="{C6898C82-7257-4FB0-871C-9831796456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43174" y="1428736"/>
              <a:ext cx="1785950" cy="128588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1410" name="Text Box 15">
              <a:extLst>
                <a:ext uri="{FF2B5EF4-FFF2-40B4-BE49-F238E27FC236}">
                  <a16:creationId xmlns:a16="http://schemas.microsoft.com/office/drawing/2014/main" id="{24DF9218-AA73-4BD6-8EFD-B663A072DD3A}"/>
                </a:ext>
              </a:extLst>
            </p:cNvPr>
            <p:cNvSpPr txBox="1">
              <a:spLocks noChangeArrowheads="1"/>
            </p:cNvSpPr>
            <p:nvPr/>
          </p:nvSpPr>
          <p:spPr bwMode="auto">
            <a:xfrm>
              <a:off x="2643174" y="2544911"/>
              <a:ext cx="18573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Public Disorder</a:t>
              </a:r>
              <a:r>
                <a:rPr lang="en-GB" altLang="en-US" sz="2800">
                  <a:solidFill>
                    <a:srgbClr val="000000"/>
                  </a:solidFill>
                  <a:ea typeface="ヒラギノ角ゴ ProN W3" charset="-128"/>
                </a:rPr>
                <a:t> </a:t>
              </a:r>
            </a:p>
          </p:txBody>
        </p:sp>
      </p:grpSp>
      <p:grpSp>
        <p:nvGrpSpPr>
          <p:cNvPr id="101381" name="Group 56">
            <a:extLst>
              <a:ext uri="{FF2B5EF4-FFF2-40B4-BE49-F238E27FC236}">
                <a16:creationId xmlns:a16="http://schemas.microsoft.com/office/drawing/2014/main" id="{14A612B5-19AF-4301-8E6F-6DD43A66E582}"/>
              </a:ext>
            </a:extLst>
          </p:cNvPr>
          <p:cNvGrpSpPr>
            <a:grpSpLocks/>
          </p:cNvGrpSpPr>
          <p:nvPr/>
        </p:nvGrpSpPr>
        <p:grpSpPr bwMode="auto">
          <a:xfrm>
            <a:off x="6238875" y="914401"/>
            <a:ext cx="1785938" cy="1647825"/>
            <a:chOff x="4714876" y="1428736"/>
            <a:chExt cx="1785950" cy="1647039"/>
          </a:xfrm>
        </p:grpSpPr>
        <p:pic>
          <p:nvPicPr>
            <p:cNvPr id="101407" name="Picture 6" descr="Gtwkfnd1">
              <a:extLst>
                <a:ext uri="{FF2B5EF4-FFF2-40B4-BE49-F238E27FC236}">
                  <a16:creationId xmlns:a16="http://schemas.microsoft.com/office/drawing/2014/main" id="{C516C0EC-8643-4897-BD8A-F2010770CB6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4876" y="1428736"/>
              <a:ext cx="1785950" cy="128588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1408" name="Text Box 15">
              <a:extLst>
                <a:ext uri="{FF2B5EF4-FFF2-40B4-BE49-F238E27FC236}">
                  <a16:creationId xmlns:a16="http://schemas.microsoft.com/office/drawing/2014/main" id="{828ABD36-D068-44C2-81C5-3C436C52FB0C}"/>
                </a:ext>
              </a:extLst>
            </p:cNvPr>
            <p:cNvSpPr txBox="1">
              <a:spLocks noChangeArrowheads="1"/>
            </p:cNvSpPr>
            <p:nvPr/>
          </p:nvSpPr>
          <p:spPr bwMode="auto">
            <a:xfrm>
              <a:off x="4896255" y="2547138"/>
              <a:ext cx="1428760"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Hoax</a:t>
              </a:r>
              <a:r>
                <a:rPr lang="en-GB" altLang="en-US" sz="1600">
                  <a:solidFill>
                    <a:srgbClr val="FF0000"/>
                  </a:solidFill>
                  <a:ea typeface="ヒラギノ角ゴ ProN W3" charset="-128"/>
                </a:rPr>
                <a:t> </a:t>
              </a:r>
              <a:r>
                <a:rPr lang="en-GB" altLang="en-US" sz="2800">
                  <a:solidFill>
                    <a:srgbClr val="FFFFFF"/>
                  </a:solidFill>
                  <a:ea typeface="ヒラギノ角ゴ ProN W3" charset="-128"/>
                </a:rPr>
                <a:t> </a:t>
              </a:r>
            </a:p>
          </p:txBody>
        </p:sp>
      </p:grpSp>
      <p:grpSp>
        <p:nvGrpSpPr>
          <p:cNvPr id="101382" name="Group 25">
            <a:extLst>
              <a:ext uri="{FF2B5EF4-FFF2-40B4-BE49-F238E27FC236}">
                <a16:creationId xmlns:a16="http://schemas.microsoft.com/office/drawing/2014/main" id="{199C38F6-BDFB-4192-8E7B-07E08B8DCA9B}"/>
              </a:ext>
            </a:extLst>
          </p:cNvPr>
          <p:cNvGrpSpPr>
            <a:grpSpLocks/>
          </p:cNvGrpSpPr>
          <p:nvPr/>
        </p:nvGrpSpPr>
        <p:grpSpPr bwMode="auto">
          <a:xfrm>
            <a:off x="8399463" y="2627313"/>
            <a:ext cx="1746250" cy="1655762"/>
            <a:chOff x="4320" y="2070"/>
            <a:chExt cx="1099" cy="1043"/>
          </a:xfrm>
        </p:grpSpPr>
        <p:pic>
          <p:nvPicPr>
            <p:cNvPr id="101405" name="Picture 16" descr="DSCN0174">
              <a:extLst>
                <a:ext uri="{FF2B5EF4-FFF2-40B4-BE49-F238E27FC236}">
                  <a16:creationId xmlns:a16="http://schemas.microsoft.com/office/drawing/2014/main" id="{7AD74599-3B59-4DCC-A9C7-C584E05447F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0" y="2070"/>
              <a:ext cx="1099" cy="81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1406" name="Text Box 15">
              <a:extLst>
                <a:ext uri="{FF2B5EF4-FFF2-40B4-BE49-F238E27FC236}">
                  <a16:creationId xmlns:a16="http://schemas.microsoft.com/office/drawing/2014/main" id="{4674E22A-542A-4ECA-8E94-03D085ADEE28}"/>
                </a:ext>
              </a:extLst>
            </p:cNvPr>
            <p:cNvSpPr txBox="1">
              <a:spLocks noChangeArrowheads="1"/>
            </p:cNvSpPr>
            <p:nvPr/>
          </p:nvSpPr>
          <p:spPr bwMode="auto">
            <a:xfrm>
              <a:off x="4410" y="2780"/>
              <a:ext cx="900"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Time</a:t>
              </a:r>
              <a:r>
                <a:rPr lang="en-GB" altLang="en-US" sz="1600">
                  <a:solidFill>
                    <a:srgbClr val="FFFFFF"/>
                  </a:solidFill>
                  <a:ea typeface="ヒラギノ角ゴ ProN W3" charset="-128"/>
                </a:rPr>
                <a:t> </a:t>
              </a:r>
              <a:r>
                <a:rPr lang="en-GB" altLang="en-US" sz="2800">
                  <a:solidFill>
                    <a:srgbClr val="FFFFFF"/>
                  </a:solidFill>
                  <a:ea typeface="ヒラギノ角ゴ ProN W3" charset="-128"/>
                </a:rPr>
                <a:t> </a:t>
              </a:r>
            </a:p>
          </p:txBody>
        </p:sp>
      </p:grpSp>
      <p:grpSp>
        <p:nvGrpSpPr>
          <p:cNvPr id="101383" name="Group 28">
            <a:extLst>
              <a:ext uri="{FF2B5EF4-FFF2-40B4-BE49-F238E27FC236}">
                <a16:creationId xmlns:a16="http://schemas.microsoft.com/office/drawing/2014/main" id="{75DE146E-555D-4576-99EF-B3B250B81A5B}"/>
              </a:ext>
            </a:extLst>
          </p:cNvPr>
          <p:cNvGrpSpPr>
            <a:grpSpLocks/>
          </p:cNvGrpSpPr>
          <p:nvPr/>
        </p:nvGrpSpPr>
        <p:grpSpPr bwMode="auto">
          <a:xfrm>
            <a:off x="6240464" y="2627313"/>
            <a:ext cx="1787525" cy="1668462"/>
            <a:chOff x="2970" y="2070"/>
            <a:chExt cx="1126" cy="1051"/>
          </a:xfrm>
        </p:grpSpPr>
        <p:pic>
          <p:nvPicPr>
            <p:cNvPr id="101403" name="Picture 15" descr="Op Herrick VII 446">
              <a:extLst>
                <a:ext uri="{FF2B5EF4-FFF2-40B4-BE49-F238E27FC236}">
                  <a16:creationId xmlns:a16="http://schemas.microsoft.com/office/drawing/2014/main" id="{84193019-C493-4A07-A322-F3997D68EEC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t="26247" b="27094"/>
            <a:stretch>
              <a:fillRect/>
            </a:stretch>
          </p:blipFill>
          <p:spPr bwMode="auto">
            <a:xfrm>
              <a:off x="2970" y="2070"/>
              <a:ext cx="1126" cy="81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1404" name="Text Box 15">
              <a:extLst>
                <a:ext uri="{FF2B5EF4-FFF2-40B4-BE49-F238E27FC236}">
                  <a16:creationId xmlns:a16="http://schemas.microsoft.com/office/drawing/2014/main" id="{01D1066B-E029-4D9E-BD3E-E09073069045}"/>
                </a:ext>
              </a:extLst>
            </p:cNvPr>
            <p:cNvSpPr txBox="1">
              <a:spLocks noChangeArrowheads="1"/>
            </p:cNvSpPr>
            <p:nvPr/>
          </p:nvSpPr>
          <p:spPr bwMode="auto">
            <a:xfrm>
              <a:off x="3060" y="2788"/>
              <a:ext cx="900"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VO</a:t>
              </a:r>
              <a:r>
                <a:rPr lang="en-GB" altLang="en-US" sz="2800">
                  <a:solidFill>
                    <a:srgbClr val="FFFFFF"/>
                  </a:solidFill>
                  <a:ea typeface="ヒラギノ角ゴ ProN W3" charset="-128"/>
                </a:rPr>
                <a:t> </a:t>
              </a:r>
            </a:p>
          </p:txBody>
        </p:sp>
      </p:grpSp>
      <p:sp>
        <p:nvSpPr>
          <p:cNvPr id="101384" name="Text Box 15">
            <a:extLst>
              <a:ext uri="{FF2B5EF4-FFF2-40B4-BE49-F238E27FC236}">
                <a16:creationId xmlns:a16="http://schemas.microsoft.com/office/drawing/2014/main" id="{1B1EE409-3B49-474B-BF0A-9328BFAC5373}"/>
              </a:ext>
            </a:extLst>
          </p:cNvPr>
          <p:cNvSpPr txBox="1">
            <a:spLocks noChangeArrowheads="1"/>
          </p:cNvSpPr>
          <p:nvPr/>
        </p:nvSpPr>
        <p:spPr bwMode="auto">
          <a:xfrm>
            <a:off x="4186238" y="3773489"/>
            <a:ext cx="16430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Command Pull </a:t>
            </a:r>
            <a:r>
              <a:rPr lang="en-GB" altLang="en-US" sz="2800">
                <a:solidFill>
                  <a:srgbClr val="000000"/>
                </a:solidFill>
                <a:ea typeface="ヒラギノ角ゴ ProN W3" charset="-128"/>
              </a:rPr>
              <a:t> </a:t>
            </a:r>
          </a:p>
        </p:txBody>
      </p:sp>
      <p:grpSp>
        <p:nvGrpSpPr>
          <p:cNvPr id="101385" name="Group 34">
            <a:extLst>
              <a:ext uri="{FF2B5EF4-FFF2-40B4-BE49-F238E27FC236}">
                <a16:creationId xmlns:a16="http://schemas.microsoft.com/office/drawing/2014/main" id="{131045BD-1F33-412F-BCA6-998EC83C6036}"/>
              </a:ext>
            </a:extLst>
          </p:cNvPr>
          <p:cNvGrpSpPr>
            <a:grpSpLocks/>
          </p:cNvGrpSpPr>
          <p:nvPr/>
        </p:nvGrpSpPr>
        <p:grpSpPr bwMode="auto">
          <a:xfrm>
            <a:off x="6240464" y="4427538"/>
            <a:ext cx="1857375" cy="1655762"/>
            <a:chOff x="2925" y="3240"/>
            <a:chExt cx="1170" cy="1043"/>
          </a:xfrm>
        </p:grpSpPr>
        <p:pic>
          <p:nvPicPr>
            <p:cNvPr id="101401" name="Picture 11" descr="GIB SSgt Lester 001">
              <a:extLst>
                <a:ext uri="{FF2B5EF4-FFF2-40B4-BE49-F238E27FC236}">
                  <a16:creationId xmlns:a16="http://schemas.microsoft.com/office/drawing/2014/main" id="{F72A327D-0367-4A75-B5DB-EAD043835A5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25" y="3240"/>
              <a:ext cx="1170" cy="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1402" name="Text Box 15">
              <a:extLst>
                <a:ext uri="{FF2B5EF4-FFF2-40B4-BE49-F238E27FC236}">
                  <a16:creationId xmlns:a16="http://schemas.microsoft.com/office/drawing/2014/main" id="{70FA6455-34AC-45C9-90C1-AC1FD8B2DA79}"/>
                </a:ext>
              </a:extLst>
            </p:cNvPr>
            <p:cNvSpPr txBox="1">
              <a:spLocks noChangeArrowheads="1"/>
            </p:cNvSpPr>
            <p:nvPr/>
          </p:nvSpPr>
          <p:spPr bwMode="auto">
            <a:xfrm>
              <a:off x="3060" y="3950"/>
              <a:ext cx="900"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RCIED</a:t>
              </a:r>
              <a:r>
                <a:rPr lang="en-GB" altLang="en-US" sz="2800">
                  <a:solidFill>
                    <a:srgbClr val="FFFFFF"/>
                  </a:solidFill>
                  <a:ea typeface="ヒラギノ角ゴ ProN W3" charset="-128"/>
                </a:rPr>
                <a:t> </a:t>
              </a:r>
            </a:p>
          </p:txBody>
        </p:sp>
      </p:grpSp>
      <p:pic>
        <p:nvPicPr>
          <p:cNvPr id="101386" name="Picture 3" descr="GIB SSgt Lester 010">
            <a:extLst>
              <a:ext uri="{FF2B5EF4-FFF2-40B4-BE49-F238E27FC236}">
                <a16:creationId xmlns:a16="http://schemas.microsoft.com/office/drawing/2014/main" id="{5B080D12-F283-4E44-A072-8D980991DB5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r="4066"/>
          <a:stretch>
            <a:fillRect/>
          </a:stretch>
        </p:blipFill>
        <p:spPr bwMode="auto">
          <a:xfrm>
            <a:off x="4170364" y="4427538"/>
            <a:ext cx="1781175" cy="12827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1387" name="Text Box 15">
            <a:extLst>
              <a:ext uri="{FF2B5EF4-FFF2-40B4-BE49-F238E27FC236}">
                <a16:creationId xmlns:a16="http://schemas.microsoft.com/office/drawing/2014/main" id="{9F18C6E8-1836-4A21-BD5F-2765BEAE5439}"/>
              </a:ext>
            </a:extLst>
          </p:cNvPr>
          <p:cNvSpPr txBox="1">
            <a:spLocks noChangeArrowheads="1"/>
          </p:cNvSpPr>
          <p:nvPr/>
        </p:nvSpPr>
        <p:spPr bwMode="auto">
          <a:xfrm>
            <a:off x="4384675" y="5564189"/>
            <a:ext cx="1428750"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CWIED</a:t>
            </a:r>
            <a:r>
              <a:rPr lang="en-GB" altLang="en-US" sz="2800">
                <a:solidFill>
                  <a:srgbClr val="FFFFFF"/>
                </a:solidFill>
                <a:ea typeface="ヒラギノ角ゴ ProN W3" charset="-128"/>
              </a:rPr>
              <a:t> </a:t>
            </a:r>
          </a:p>
        </p:txBody>
      </p:sp>
      <p:grpSp>
        <p:nvGrpSpPr>
          <p:cNvPr id="101388" name="Group 40">
            <a:extLst>
              <a:ext uri="{FF2B5EF4-FFF2-40B4-BE49-F238E27FC236}">
                <a16:creationId xmlns:a16="http://schemas.microsoft.com/office/drawing/2014/main" id="{AC77FB75-C876-4891-9704-533759416F55}"/>
              </a:ext>
            </a:extLst>
          </p:cNvPr>
          <p:cNvGrpSpPr>
            <a:grpSpLocks/>
          </p:cNvGrpSpPr>
          <p:nvPr/>
        </p:nvGrpSpPr>
        <p:grpSpPr bwMode="auto">
          <a:xfrm>
            <a:off x="1919288" y="4427538"/>
            <a:ext cx="1892300" cy="1655762"/>
            <a:chOff x="180" y="3240"/>
            <a:chExt cx="1192" cy="1043"/>
          </a:xfrm>
        </p:grpSpPr>
        <p:pic>
          <p:nvPicPr>
            <p:cNvPr id="101399" name="Picture 5" descr="FRONT">
              <a:extLst>
                <a:ext uri="{FF2B5EF4-FFF2-40B4-BE49-F238E27FC236}">
                  <a16:creationId xmlns:a16="http://schemas.microsoft.com/office/drawing/2014/main" id="{D1694A9D-C458-41DD-8D07-41835FB809D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t="7874" b="19685"/>
            <a:stretch>
              <a:fillRect/>
            </a:stretch>
          </p:blipFill>
          <p:spPr bwMode="auto">
            <a:xfrm>
              <a:off x="180" y="3240"/>
              <a:ext cx="1192" cy="81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1400" name="Text Box 15">
              <a:extLst>
                <a:ext uri="{FF2B5EF4-FFF2-40B4-BE49-F238E27FC236}">
                  <a16:creationId xmlns:a16="http://schemas.microsoft.com/office/drawing/2014/main" id="{FEF0AAF3-8793-4A0C-BEB1-66E4A2436739}"/>
                </a:ext>
              </a:extLst>
            </p:cNvPr>
            <p:cNvSpPr txBox="1">
              <a:spLocks noChangeArrowheads="1"/>
            </p:cNvSpPr>
            <p:nvPr/>
          </p:nvSpPr>
          <p:spPr bwMode="auto">
            <a:xfrm>
              <a:off x="358" y="3950"/>
              <a:ext cx="900"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GB" altLang="en-US" sz="1600">
                  <a:solidFill>
                    <a:srgbClr val="000000"/>
                  </a:solidFill>
                  <a:ea typeface="ヒラギノ角ゴ ProN W3" charset="-128"/>
                </a:rPr>
                <a:t>Suicide </a:t>
              </a:r>
              <a:r>
                <a:rPr lang="en-GB" altLang="en-US" sz="2800">
                  <a:solidFill>
                    <a:srgbClr val="FFFFFF"/>
                  </a:solidFill>
                  <a:ea typeface="ヒラギノ角ゴ ProN W3" charset="-128"/>
                </a:rPr>
                <a:t> </a:t>
              </a:r>
            </a:p>
          </p:txBody>
        </p:sp>
      </p:grpSp>
      <p:sp>
        <p:nvSpPr>
          <p:cNvPr id="39" name="&quot;No&quot; Symbol 38">
            <a:extLst>
              <a:ext uri="{FF2B5EF4-FFF2-40B4-BE49-F238E27FC236}">
                <a16:creationId xmlns:a16="http://schemas.microsoft.com/office/drawing/2014/main" id="{BE14FAAD-CB39-402A-825C-3D7C72C6642D}"/>
              </a:ext>
            </a:extLst>
          </p:cNvPr>
          <p:cNvSpPr/>
          <p:nvPr/>
        </p:nvSpPr>
        <p:spPr>
          <a:xfrm>
            <a:off x="4452939" y="1004888"/>
            <a:ext cx="1214437"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black"/>
              </a:solidFill>
            </a:endParaRPr>
          </a:p>
        </p:txBody>
      </p:sp>
      <p:sp>
        <p:nvSpPr>
          <p:cNvPr id="41" name="&quot;No&quot; Symbol 40">
            <a:extLst>
              <a:ext uri="{FF2B5EF4-FFF2-40B4-BE49-F238E27FC236}">
                <a16:creationId xmlns:a16="http://schemas.microsoft.com/office/drawing/2014/main" id="{471BB26E-C9DB-45C0-985B-8551C7FC4E91}"/>
              </a:ext>
            </a:extLst>
          </p:cNvPr>
          <p:cNvSpPr/>
          <p:nvPr/>
        </p:nvSpPr>
        <p:spPr>
          <a:xfrm>
            <a:off x="2344739" y="987425"/>
            <a:ext cx="1216025"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solidFill>
                <a:prstClr val="black"/>
              </a:solidFill>
            </a:endParaRPr>
          </a:p>
        </p:txBody>
      </p:sp>
      <p:sp>
        <p:nvSpPr>
          <p:cNvPr id="42" name="&quot;No&quot; Symbol 41">
            <a:extLst>
              <a:ext uri="{FF2B5EF4-FFF2-40B4-BE49-F238E27FC236}">
                <a16:creationId xmlns:a16="http://schemas.microsoft.com/office/drawing/2014/main" id="{3C97550D-DE46-4444-B4BB-9D1D73DE1C5C}"/>
              </a:ext>
            </a:extLst>
          </p:cNvPr>
          <p:cNvSpPr/>
          <p:nvPr/>
        </p:nvSpPr>
        <p:spPr>
          <a:xfrm>
            <a:off x="8669339" y="2693988"/>
            <a:ext cx="1214437"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black"/>
              </a:solidFill>
            </a:endParaRPr>
          </a:p>
        </p:txBody>
      </p:sp>
      <p:sp>
        <p:nvSpPr>
          <p:cNvPr id="43" name="&quot;No&quot; Symbol 42">
            <a:extLst>
              <a:ext uri="{FF2B5EF4-FFF2-40B4-BE49-F238E27FC236}">
                <a16:creationId xmlns:a16="http://schemas.microsoft.com/office/drawing/2014/main" id="{27DF2D41-D42A-48A6-AC84-24FC9CBFE488}"/>
              </a:ext>
            </a:extLst>
          </p:cNvPr>
          <p:cNvSpPr/>
          <p:nvPr/>
        </p:nvSpPr>
        <p:spPr>
          <a:xfrm>
            <a:off x="2281239" y="4497388"/>
            <a:ext cx="1214437"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solidFill>
                <a:prstClr val="black"/>
              </a:solidFill>
            </a:endParaRPr>
          </a:p>
        </p:txBody>
      </p:sp>
      <p:sp>
        <p:nvSpPr>
          <p:cNvPr id="44" name="&quot;No&quot; Symbol 43">
            <a:extLst>
              <a:ext uri="{FF2B5EF4-FFF2-40B4-BE49-F238E27FC236}">
                <a16:creationId xmlns:a16="http://schemas.microsoft.com/office/drawing/2014/main" id="{6EEAD972-A6E4-43D2-9BC5-21B4295EE83F}"/>
              </a:ext>
            </a:extLst>
          </p:cNvPr>
          <p:cNvSpPr/>
          <p:nvPr/>
        </p:nvSpPr>
        <p:spPr>
          <a:xfrm>
            <a:off x="6610350" y="4508500"/>
            <a:ext cx="1214438"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black"/>
              </a:solidFill>
            </a:endParaRPr>
          </a:p>
        </p:txBody>
      </p:sp>
      <p:sp>
        <p:nvSpPr>
          <p:cNvPr id="35" name="&quot;No&quot; Symbol 34">
            <a:extLst>
              <a:ext uri="{FF2B5EF4-FFF2-40B4-BE49-F238E27FC236}">
                <a16:creationId xmlns:a16="http://schemas.microsoft.com/office/drawing/2014/main" id="{5810B6B6-F0A6-468E-A38E-644AB2941CDE}"/>
              </a:ext>
            </a:extLst>
          </p:cNvPr>
          <p:cNvSpPr/>
          <p:nvPr/>
        </p:nvSpPr>
        <p:spPr>
          <a:xfrm>
            <a:off x="4487864" y="4498975"/>
            <a:ext cx="1214437"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black"/>
              </a:solidFill>
            </a:endParaRPr>
          </a:p>
        </p:txBody>
      </p:sp>
      <p:sp>
        <p:nvSpPr>
          <p:cNvPr id="36" name="&quot;No&quot; Symbol 35">
            <a:extLst>
              <a:ext uri="{FF2B5EF4-FFF2-40B4-BE49-F238E27FC236}">
                <a16:creationId xmlns:a16="http://schemas.microsoft.com/office/drawing/2014/main" id="{D2116A5E-638D-4B14-8197-363265CD6B5B}"/>
              </a:ext>
            </a:extLst>
          </p:cNvPr>
          <p:cNvSpPr/>
          <p:nvPr/>
        </p:nvSpPr>
        <p:spPr>
          <a:xfrm>
            <a:off x="4470400" y="2678113"/>
            <a:ext cx="1214438"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black"/>
              </a:solidFill>
            </a:endParaRPr>
          </a:p>
        </p:txBody>
      </p:sp>
      <p:sp>
        <p:nvSpPr>
          <p:cNvPr id="37" name="&quot;No&quot; Symbol 36">
            <a:extLst>
              <a:ext uri="{FF2B5EF4-FFF2-40B4-BE49-F238E27FC236}">
                <a16:creationId xmlns:a16="http://schemas.microsoft.com/office/drawing/2014/main" id="{7556E0FE-CD3C-4740-B970-06EC784D1BF2}"/>
              </a:ext>
            </a:extLst>
          </p:cNvPr>
          <p:cNvSpPr/>
          <p:nvPr/>
        </p:nvSpPr>
        <p:spPr>
          <a:xfrm>
            <a:off x="6515100" y="2673350"/>
            <a:ext cx="1214438"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black"/>
              </a:solidFill>
            </a:endParaRPr>
          </a:p>
        </p:txBody>
      </p:sp>
      <p:sp>
        <p:nvSpPr>
          <p:cNvPr id="38" name="&quot;No&quot; Symbol 37">
            <a:extLst>
              <a:ext uri="{FF2B5EF4-FFF2-40B4-BE49-F238E27FC236}">
                <a16:creationId xmlns:a16="http://schemas.microsoft.com/office/drawing/2014/main" id="{36F27FCD-169F-4ABB-A96E-7B1EF2974637}"/>
              </a:ext>
            </a:extLst>
          </p:cNvPr>
          <p:cNvSpPr/>
          <p:nvPr/>
        </p:nvSpPr>
        <p:spPr>
          <a:xfrm>
            <a:off x="6491288" y="989013"/>
            <a:ext cx="1212850" cy="1143000"/>
          </a:xfrm>
          <a:prstGeom prst="noSmoking">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prstClr val="black"/>
              </a:solidFill>
            </a:endParaRPr>
          </a:p>
        </p:txBody>
      </p:sp>
      <p:sp>
        <p:nvSpPr>
          <p:cNvPr id="2" name="Rectangle 2">
            <a:extLst>
              <a:ext uri="{FF2B5EF4-FFF2-40B4-BE49-F238E27FC236}">
                <a16:creationId xmlns:a16="http://schemas.microsoft.com/office/drawing/2014/main" id="{A37C71AD-B365-69F9-0865-0A78304E947C}"/>
              </a:ext>
            </a:extLst>
          </p:cNvPr>
          <p:cNvSpPr txBox="1">
            <a:spLocks noChangeArrowheads="1"/>
          </p:cNvSpPr>
          <p:nvPr/>
        </p:nvSpPr>
        <p:spPr>
          <a:xfrm>
            <a:off x="1981200" y="22224"/>
            <a:ext cx="8229600" cy="550863"/>
          </a:xfrm>
          <a:prstGeom prst="rect">
            <a:avLst/>
          </a:prstGeom>
        </p:spPr>
        <p:txBody>
          <a:bodyPr>
            <a:normAutofit fontScale="82500" lnSpcReduction="20000"/>
          </a:bodyPr>
          <a:lstStyle>
            <a:lvl1pPr algn="ctr" defTabSz="914400" rtl="0" eaLnBrk="1" latinLnBrk="0" hangingPunct="1">
              <a:spcBef>
                <a:spcPct val="0"/>
              </a:spcBef>
              <a:buNone/>
              <a:defRPr sz="4400" kern="1200">
                <a:solidFill>
                  <a:schemeClr val="accent1"/>
                </a:solidFill>
                <a:latin typeface="Century Gothic"/>
                <a:ea typeface="+mj-ea"/>
                <a:cs typeface="Century Gothic"/>
              </a:defRPr>
            </a:lvl1pPr>
          </a:lstStyle>
          <a:p>
            <a:pPr>
              <a:defRPr/>
            </a:pPr>
            <a:r>
              <a:rPr lang="en-GB" altLang="en-US"/>
              <a:t> Method of Attack</a:t>
            </a:r>
            <a:endParaRPr lang="en-GB"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E8393-436F-4056-B2F3-B51F6C66A957}"/>
              </a:ext>
            </a:extLst>
          </p:cNvPr>
          <p:cNvSpPr>
            <a:spLocks noGrp="1"/>
          </p:cNvSpPr>
          <p:nvPr>
            <p:ph type="title"/>
          </p:nvPr>
        </p:nvSpPr>
        <p:spPr/>
        <p:txBody>
          <a:bodyPr/>
          <a:lstStyle/>
          <a:p>
            <a:pPr>
              <a:defRPr/>
            </a:pPr>
            <a:r>
              <a:rPr lang="en-GB" dirty="0"/>
              <a:t>Temporary Halt Procedure</a:t>
            </a:r>
          </a:p>
        </p:txBody>
      </p:sp>
      <p:sp>
        <p:nvSpPr>
          <p:cNvPr id="103427" name="Content Placeholder 2">
            <a:extLst>
              <a:ext uri="{FF2B5EF4-FFF2-40B4-BE49-F238E27FC236}">
                <a16:creationId xmlns:a16="http://schemas.microsoft.com/office/drawing/2014/main" id="{21C6A8D3-12E9-4223-AFD4-30A82906B184}"/>
              </a:ext>
            </a:extLst>
          </p:cNvPr>
          <p:cNvSpPr>
            <a:spLocks noGrp="1"/>
          </p:cNvSpPr>
          <p:nvPr>
            <p:ph idx="1"/>
          </p:nvPr>
        </p:nvSpPr>
        <p:spPr/>
        <p:txBody>
          <a:bodyPr/>
          <a:lstStyle/>
          <a:p>
            <a:r>
              <a:rPr lang="en-GB" altLang="en-US" dirty="0"/>
              <a:t>This procedure provides a searched area out to 25m from every vehicle.</a:t>
            </a:r>
          </a:p>
          <a:p>
            <a:endParaRPr lang="en-GB" altLang="en-US" dirty="0"/>
          </a:p>
          <a:p>
            <a:r>
              <a:rPr lang="en-GB" altLang="en-US" dirty="0"/>
              <a:t>Used at the end of the route search for:</a:t>
            </a:r>
          </a:p>
          <a:p>
            <a:endParaRPr lang="en-GB" altLang="en-US" dirty="0"/>
          </a:p>
          <a:p>
            <a:pPr lvl="1"/>
            <a:r>
              <a:rPr lang="en-GB" altLang="en-US" dirty="0"/>
              <a:t>If the convoy/patrol must halt for an extended period.</a:t>
            </a:r>
          </a:p>
          <a:p>
            <a:pPr lvl="1"/>
            <a:endParaRPr lang="en-GB" altLang="en-US" dirty="0"/>
          </a:p>
          <a:p>
            <a:pPr lvl="1"/>
            <a:r>
              <a:rPr lang="en-GB" altLang="en-US" dirty="0"/>
              <a:t>Establishing an ICP if the search is to continue.</a:t>
            </a:r>
          </a:p>
          <a:p>
            <a:pPr lvl="1"/>
            <a:endParaRPr lang="en-GB"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3427">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3427">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342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EEAF9781-DF17-45B8-B968-F59B357FF2AC}"/>
              </a:ext>
            </a:extLst>
          </p:cNvPr>
          <p:cNvSpPr>
            <a:spLocks noChangeArrowheads="1"/>
          </p:cNvSpPr>
          <p:nvPr/>
        </p:nvSpPr>
        <p:spPr bwMode="auto">
          <a:xfrm>
            <a:off x="1524000" y="0"/>
            <a:ext cx="9144000" cy="6858000"/>
          </a:xfrm>
          <a:prstGeom prst="rect">
            <a:avLst/>
          </a:prstGeom>
          <a:solidFill>
            <a:srgbClr val="C7AD4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200">
              <a:solidFill>
                <a:srgbClr val="FF0000"/>
              </a:solidFill>
              <a:ea typeface="ＭＳ Ｐゴシック" panose="020B0600070205080204" pitchFamily="34" charset="-128"/>
            </a:endParaRPr>
          </a:p>
        </p:txBody>
      </p:sp>
      <p:sp>
        <p:nvSpPr>
          <p:cNvPr id="105475" name="Rectangle 5">
            <a:extLst>
              <a:ext uri="{FF2B5EF4-FFF2-40B4-BE49-F238E27FC236}">
                <a16:creationId xmlns:a16="http://schemas.microsoft.com/office/drawing/2014/main" id="{2665C68F-F5CB-4EC8-A3AE-738A1EE06941}"/>
              </a:ext>
            </a:extLst>
          </p:cNvPr>
          <p:cNvSpPr>
            <a:spLocks noChangeArrowheads="1"/>
          </p:cNvSpPr>
          <p:nvPr/>
        </p:nvSpPr>
        <p:spPr bwMode="auto">
          <a:xfrm rot="5400000">
            <a:off x="5661555" y="-1427606"/>
            <a:ext cx="860425" cy="9144000"/>
          </a:xfrm>
          <a:prstGeom prst="rect">
            <a:avLst/>
          </a:prstGeom>
          <a:solidFill>
            <a:srgbClr val="663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b="1" dirty="0">
                <a:solidFill>
                  <a:srgbClr val="FFFF00"/>
                </a:solidFill>
                <a:ea typeface="ＭＳ Ｐゴシック" panose="020B0600070205080204" pitchFamily="34" charset="-128"/>
                <a:cs typeface="Calibri" panose="020F0502020204030204" pitchFamily="34" charset="0"/>
              </a:rPr>
              <a:t>           </a:t>
            </a:r>
          </a:p>
        </p:txBody>
      </p:sp>
      <p:grpSp>
        <p:nvGrpSpPr>
          <p:cNvPr id="105476" name="Group 677">
            <a:extLst>
              <a:ext uri="{FF2B5EF4-FFF2-40B4-BE49-F238E27FC236}">
                <a16:creationId xmlns:a16="http://schemas.microsoft.com/office/drawing/2014/main" id="{E67617BD-B8D9-4108-8971-A3615F109FD8}"/>
              </a:ext>
            </a:extLst>
          </p:cNvPr>
          <p:cNvGrpSpPr>
            <a:grpSpLocks/>
          </p:cNvGrpSpPr>
          <p:nvPr/>
        </p:nvGrpSpPr>
        <p:grpSpPr bwMode="auto">
          <a:xfrm rot="1340090">
            <a:off x="7820026" y="5888039"/>
            <a:ext cx="1408113" cy="949325"/>
            <a:chOff x="3144" y="1187"/>
            <a:chExt cx="506" cy="404"/>
          </a:xfrm>
        </p:grpSpPr>
        <p:sp>
          <p:nvSpPr>
            <p:cNvPr id="105540" name="Rectangle 678">
              <a:extLst>
                <a:ext uri="{FF2B5EF4-FFF2-40B4-BE49-F238E27FC236}">
                  <a16:creationId xmlns:a16="http://schemas.microsoft.com/office/drawing/2014/main" id="{B9D01BD5-E459-4FB5-B8C1-973ED7EF1443}"/>
                </a:ext>
              </a:extLst>
            </p:cNvPr>
            <p:cNvSpPr>
              <a:spLocks noChangeArrowheads="1"/>
            </p:cNvSpPr>
            <p:nvPr/>
          </p:nvSpPr>
          <p:spPr bwMode="auto">
            <a:xfrm rot="-1339665">
              <a:off x="3143" y="1186"/>
              <a:ext cx="480" cy="336"/>
            </a:xfrm>
            <a:prstGeom prst="rect">
              <a:avLst/>
            </a:prstGeom>
            <a:noFill/>
            <a:ln w="76200">
              <a:solidFill>
                <a:srgbClr val="5A490A"/>
              </a:solidFill>
              <a:miter lim="800000"/>
              <a:headEnd/>
              <a:tailEnd/>
            </a:ln>
            <a:effectLst/>
            <a:extLst>
              <a:ext uri="{909E8E84-426E-40DD-AFC4-6F175D3DCCD1}">
                <a14:hiddenFill xmlns:a14="http://schemas.microsoft.com/office/drawing/2010/main">
                  <a:solidFill>
                    <a:srgbClr val="5A490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200">
                <a:solidFill>
                  <a:srgbClr val="FF0000"/>
                </a:solidFill>
                <a:ea typeface="ＭＳ Ｐゴシック" panose="020B0600070205080204" pitchFamily="34" charset="-128"/>
              </a:endParaRPr>
            </a:p>
          </p:txBody>
        </p:sp>
        <p:sp>
          <p:nvSpPr>
            <p:cNvPr id="105541" name="Rectangle 679">
              <a:extLst>
                <a:ext uri="{FF2B5EF4-FFF2-40B4-BE49-F238E27FC236}">
                  <a16:creationId xmlns:a16="http://schemas.microsoft.com/office/drawing/2014/main" id="{9E2AB5A4-EF0E-4073-979B-707F69639F12}"/>
                </a:ext>
              </a:extLst>
            </p:cNvPr>
            <p:cNvSpPr>
              <a:spLocks noChangeArrowheads="1"/>
            </p:cNvSpPr>
            <p:nvPr/>
          </p:nvSpPr>
          <p:spPr bwMode="auto">
            <a:xfrm rot="-1339665">
              <a:off x="3165" y="1285"/>
              <a:ext cx="58" cy="305"/>
            </a:xfrm>
            <a:prstGeom prst="rect">
              <a:avLst/>
            </a:prstGeom>
            <a:solidFill>
              <a:srgbClr val="5A490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200">
                <a:solidFill>
                  <a:srgbClr val="FF0000"/>
                </a:solidFill>
                <a:ea typeface="ＭＳ Ｐゴシック" panose="020B0600070205080204" pitchFamily="34" charset="-128"/>
              </a:endParaRPr>
            </a:p>
          </p:txBody>
        </p:sp>
        <p:sp>
          <p:nvSpPr>
            <p:cNvPr id="105542" name="Rectangle 680">
              <a:extLst>
                <a:ext uri="{FF2B5EF4-FFF2-40B4-BE49-F238E27FC236}">
                  <a16:creationId xmlns:a16="http://schemas.microsoft.com/office/drawing/2014/main" id="{23C6C099-EE5D-41F9-A8F4-C3259D3491F5}"/>
                </a:ext>
              </a:extLst>
            </p:cNvPr>
            <p:cNvSpPr>
              <a:spLocks noChangeArrowheads="1"/>
            </p:cNvSpPr>
            <p:nvPr/>
          </p:nvSpPr>
          <p:spPr bwMode="auto">
            <a:xfrm rot="-1339665">
              <a:off x="3454" y="1345"/>
              <a:ext cx="194" cy="101"/>
            </a:xfrm>
            <a:prstGeom prst="rect">
              <a:avLst/>
            </a:prstGeom>
            <a:solidFill>
              <a:srgbClr val="5A490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200">
                <a:solidFill>
                  <a:srgbClr val="FF0000"/>
                </a:solidFill>
                <a:ea typeface="ＭＳ Ｐゴシック" panose="020B0600070205080204" pitchFamily="34" charset="-128"/>
              </a:endParaRPr>
            </a:p>
          </p:txBody>
        </p:sp>
      </p:grpSp>
      <p:sp>
        <p:nvSpPr>
          <p:cNvPr id="105477" name="Rectangle 684">
            <a:extLst>
              <a:ext uri="{FF2B5EF4-FFF2-40B4-BE49-F238E27FC236}">
                <a16:creationId xmlns:a16="http://schemas.microsoft.com/office/drawing/2014/main" id="{FF51F87A-22B6-4502-B6A7-1FE39A8C1DC8}"/>
              </a:ext>
            </a:extLst>
          </p:cNvPr>
          <p:cNvSpPr>
            <a:spLocks noChangeArrowheads="1"/>
          </p:cNvSpPr>
          <p:nvPr/>
        </p:nvSpPr>
        <p:spPr bwMode="auto">
          <a:xfrm rot="-1339665">
            <a:off x="7078663" y="6521450"/>
            <a:ext cx="508000" cy="236538"/>
          </a:xfrm>
          <a:prstGeom prst="rect">
            <a:avLst/>
          </a:prstGeom>
          <a:solidFill>
            <a:srgbClr val="5A490A"/>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200">
              <a:solidFill>
                <a:srgbClr val="FF0000"/>
              </a:solidFill>
              <a:ea typeface="ＭＳ Ｐゴシック" panose="020B0600070205080204" pitchFamily="34" charset="-128"/>
            </a:endParaRPr>
          </a:p>
        </p:txBody>
      </p:sp>
      <p:sp>
        <p:nvSpPr>
          <p:cNvPr id="105478" name="Rectangle 684">
            <a:extLst>
              <a:ext uri="{FF2B5EF4-FFF2-40B4-BE49-F238E27FC236}">
                <a16:creationId xmlns:a16="http://schemas.microsoft.com/office/drawing/2014/main" id="{9CFA5F18-B73A-40D2-9D1F-CC1ABD3E9878}"/>
              </a:ext>
            </a:extLst>
          </p:cNvPr>
          <p:cNvSpPr>
            <a:spLocks noChangeArrowheads="1"/>
          </p:cNvSpPr>
          <p:nvPr/>
        </p:nvSpPr>
        <p:spPr bwMode="auto">
          <a:xfrm>
            <a:off x="6891338" y="6078539"/>
            <a:ext cx="508000" cy="236537"/>
          </a:xfrm>
          <a:prstGeom prst="rect">
            <a:avLst/>
          </a:prstGeom>
          <a:solidFill>
            <a:srgbClr val="5A490A"/>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200">
              <a:solidFill>
                <a:srgbClr val="FF0000"/>
              </a:solidFill>
              <a:ea typeface="ＭＳ Ｐゴシック" panose="020B0600070205080204" pitchFamily="34" charset="-128"/>
            </a:endParaRPr>
          </a:p>
        </p:txBody>
      </p:sp>
      <p:sp>
        <p:nvSpPr>
          <p:cNvPr id="105479" name="Cloud">
            <a:extLst>
              <a:ext uri="{FF2B5EF4-FFF2-40B4-BE49-F238E27FC236}">
                <a16:creationId xmlns:a16="http://schemas.microsoft.com/office/drawing/2014/main" id="{9430B2C8-C029-45F0-B05D-639C9909C755}"/>
              </a:ext>
            </a:extLst>
          </p:cNvPr>
          <p:cNvSpPr>
            <a:spLocks noChangeAspect="1" noEditPoints="1" noChangeArrowheads="1"/>
          </p:cNvSpPr>
          <p:nvPr/>
        </p:nvSpPr>
        <p:spPr bwMode="auto">
          <a:xfrm rot="5400000">
            <a:off x="9744075" y="5351463"/>
            <a:ext cx="393700"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105480" name="Line 206">
            <a:extLst>
              <a:ext uri="{FF2B5EF4-FFF2-40B4-BE49-F238E27FC236}">
                <a16:creationId xmlns:a16="http://schemas.microsoft.com/office/drawing/2014/main" id="{9EF11668-38EF-4467-B3B6-D2DFE0D12383}"/>
              </a:ext>
            </a:extLst>
          </p:cNvPr>
          <p:cNvSpPr>
            <a:spLocks noChangeShapeType="1"/>
          </p:cNvSpPr>
          <p:nvPr/>
        </p:nvSpPr>
        <p:spPr bwMode="auto">
          <a:xfrm flipV="1">
            <a:off x="9477375" y="3810001"/>
            <a:ext cx="0" cy="1490663"/>
          </a:xfrm>
          <a:prstGeom prst="line">
            <a:avLst/>
          </a:prstGeom>
          <a:noFill/>
          <a:ln w="57150" cmpd="thinThick">
            <a:solidFill>
              <a:srgbClr val="5A490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5481" name="Line 206">
            <a:extLst>
              <a:ext uri="{FF2B5EF4-FFF2-40B4-BE49-F238E27FC236}">
                <a16:creationId xmlns:a16="http://schemas.microsoft.com/office/drawing/2014/main" id="{7D83D3DD-E16B-4AB3-AEDA-DCCB07EC2396}"/>
              </a:ext>
            </a:extLst>
          </p:cNvPr>
          <p:cNvSpPr>
            <a:spLocks noChangeShapeType="1"/>
          </p:cNvSpPr>
          <p:nvPr/>
        </p:nvSpPr>
        <p:spPr bwMode="auto">
          <a:xfrm rot="10740000">
            <a:off x="9466263" y="3829050"/>
            <a:ext cx="1238250" cy="20638"/>
          </a:xfrm>
          <a:prstGeom prst="line">
            <a:avLst/>
          </a:prstGeom>
          <a:noFill/>
          <a:ln w="57150" cmpd="thinThick">
            <a:solidFill>
              <a:srgbClr val="5A490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5482" name="Group 172">
            <a:extLst>
              <a:ext uri="{FF2B5EF4-FFF2-40B4-BE49-F238E27FC236}">
                <a16:creationId xmlns:a16="http://schemas.microsoft.com/office/drawing/2014/main" id="{69838557-6C5C-4CE6-94AA-8C5D6988AABA}"/>
              </a:ext>
            </a:extLst>
          </p:cNvPr>
          <p:cNvGrpSpPr>
            <a:grpSpLocks/>
          </p:cNvGrpSpPr>
          <p:nvPr/>
        </p:nvGrpSpPr>
        <p:grpSpPr bwMode="auto">
          <a:xfrm rot="3705946">
            <a:off x="9849645" y="5628483"/>
            <a:ext cx="904875" cy="744537"/>
            <a:chOff x="4396" y="2758"/>
            <a:chExt cx="760" cy="626"/>
          </a:xfrm>
        </p:grpSpPr>
        <p:grpSp>
          <p:nvGrpSpPr>
            <p:cNvPr id="105528" name="Group 173">
              <a:extLst>
                <a:ext uri="{FF2B5EF4-FFF2-40B4-BE49-F238E27FC236}">
                  <a16:creationId xmlns:a16="http://schemas.microsoft.com/office/drawing/2014/main" id="{ABE49758-01D7-47AB-97FD-6AC4D86A5F6C}"/>
                </a:ext>
              </a:extLst>
            </p:cNvPr>
            <p:cNvGrpSpPr>
              <a:grpSpLocks/>
            </p:cNvGrpSpPr>
            <p:nvPr/>
          </p:nvGrpSpPr>
          <p:grpSpPr bwMode="auto">
            <a:xfrm rot="4507976">
              <a:off x="4438" y="2716"/>
              <a:ext cx="528" cy="612"/>
              <a:chOff x="1802" y="1516"/>
              <a:chExt cx="528" cy="612"/>
            </a:xfrm>
          </p:grpSpPr>
          <p:sp>
            <p:nvSpPr>
              <p:cNvPr id="105535" name="plant">
                <a:extLst>
                  <a:ext uri="{FF2B5EF4-FFF2-40B4-BE49-F238E27FC236}">
                    <a16:creationId xmlns:a16="http://schemas.microsoft.com/office/drawing/2014/main" id="{6A78F829-F17B-489A-8704-73867DCE7902}"/>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05536" name="plant">
                <a:extLst>
                  <a:ext uri="{FF2B5EF4-FFF2-40B4-BE49-F238E27FC236}">
                    <a16:creationId xmlns:a16="http://schemas.microsoft.com/office/drawing/2014/main" id="{26935CCE-0565-4548-B3FD-4A0EADDC2F63}"/>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05537" name="plant">
                <a:extLst>
                  <a:ext uri="{FF2B5EF4-FFF2-40B4-BE49-F238E27FC236}">
                    <a16:creationId xmlns:a16="http://schemas.microsoft.com/office/drawing/2014/main" id="{8E29BF52-32BA-42EB-A776-075F8753AF7E}"/>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05538" name="plant">
                <a:extLst>
                  <a:ext uri="{FF2B5EF4-FFF2-40B4-BE49-F238E27FC236}">
                    <a16:creationId xmlns:a16="http://schemas.microsoft.com/office/drawing/2014/main" id="{A58A6D56-CB68-4DD8-84E4-837F81CE1FF8}"/>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05539" name="plant">
                <a:extLst>
                  <a:ext uri="{FF2B5EF4-FFF2-40B4-BE49-F238E27FC236}">
                    <a16:creationId xmlns:a16="http://schemas.microsoft.com/office/drawing/2014/main" id="{6CCA55C7-3DD9-4156-BF0F-C7EA40DA6DD3}"/>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105529" name="Group 189">
              <a:extLst>
                <a:ext uri="{FF2B5EF4-FFF2-40B4-BE49-F238E27FC236}">
                  <a16:creationId xmlns:a16="http://schemas.microsoft.com/office/drawing/2014/main" id="{A2114121-62F9-445F-8BAD-3940693BB784}"/>
                </a:ext>
              </a:extLst>
            </p:cNvPr>
            <p:cNvGrpSpPr>
              <a:grpSpLocks/>
            </p:cNvGrpSpPr>
            <p:nvPr/>
          </p:nvGrpSpPr>
          <p:grpSpPr bwMode="auto">
            <a:xfrm rot="4387757">
              <a:off x="4586" y="2814"/>
              <a:ext cx="528" cy="612"/>
              <a:chOff x="1802" y="1516"/>
              <a:chExt cx="528" cy="612"/>
            </a:xfrm>
          </p:grpSpPr>
          <p:sp>
            <p:nvSpPr>
              <p:cNvPr id="105530" name="plant">
                <a:extLst>
                  <a:ext uri="{FF2B5EF4-FFF2-40B4-BE49-F238E27FC236}">
                    <a16:creationId xmlns:a16="http://schemas.microsoft.com/office/drawing/2014/main" id="{634C39FE-C543-4E7E-B813-D6014E2A14B7}"/>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05531" name="plant">
                <a:extLst>
                  <a:ext uri="{FF2B5EF4-FFF2-40B4-BE49-F238E27FC236}">
                    <a16:creationId xmlns:a16="http://schemas.microsoft.com/office/drawing/2014/main" id="{A7C926E5-268C-43FE-A93B-A06E656FCA58}"/>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05532" name="plant">
                <a:extLst>
                  <a:ext uri="{FF2B5EF4-FFF2-40B4-BE49-F238E27FC236}">
                    <a16:creationId xmlns:a16="http://schemas.microsoft.com/office/drawing/2014/main" id="{BDB216FD-8607-469E-A25F-03A33191C3C7}"/>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05533" name="plant">
                <a:extLst>
                  <a:ext uri="{FF2B5EF4-FFF2-40B4-BE49-F238E27FC236}">
                    <a16:creationId xmlns:a16="http://schemas.microsoft.com/office/drawing/2014/main" id="{22FDD227-F948-4734-8F95-BA973A8311AB}"/>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05534" name="plant">
                <a:extLst>
                  <a:ext uri="{FF2B5EF4-FFF2-40B4-BE49-F238E27FC236}">
                    <a16:creationId xmlns:a16="http://schemas.microsoft.com/office/drawing/2014/main" id="{73824ACA-1C1D-426D-B722-60975D4058D3}"/>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sp>
        <p:nvSpPr>
          <p:cNvPr id="2" name="Freeform 1">
            <a:extLst>
              <a:ext uri="{FF2B5EF4-FFF2-40B4-BE49-F238E27FC236}">
                <a16:creationId xmlns:a16="http://schemas.microsoft.com/office/drawing/2014/main" id="{18A572B8-00FE-4822-B26E-D5E635FF72FB}"/>
              </a:ext>
            </a:extLst>
          </p:cNvPr>
          <p:cNvSpPr/>
          <p:nvPr/>
        </p:nvSpPr>
        <p:spPr>
          <a:xfrm>
            <a:off x="8188325" y="-17463"/>
            <a:ext cx="1169988" cy="2727326"/>
          </a:xfrm>
          <a:custGeom>
            <a:avLst/>
            <a:gdLst>
              <a:gd name="connsiteX0" fmla="*/ 1290415 w 1504059"/>
              <a:gd name="connsiteY0" fmla="*/ 3221765 h 3221765"/>
              <a:gd name="connsiteX1" fmla="*/ 1281869 w 1504059"/>
              <a:gd name="connsiteY1" fmla="*/ 2503918 h 3221765"/>
              <a:gd name="connsiteX2" fmla="*/ 1187865 w 1504059"/>
              <a:gd name="connsiteY2" fmla="*/ 2025354 h 3221765"/>
              <a:gd name="connsiteX3" fmla="*/ 991312 w 1504059"/>
              <a:gd name="connsiteY3" fmla="*/ 1512606 h 3221765"/>
              <a:gd name="connsiteX4" fmla="*/ 726392 w 1504059"/>
              <a:gd name="connsiteY4" fmla="*/ 1068225 h 3221765"/>
              <a:gd name="connsiteX5" fmla="*/ 435835 w 1504059"/>
              <a:gd name="connsiteY5" fmla="*/ 581114 h 3221765"/>
              <a:gd name="connsiteX6" fmla="*/ 196553 w 1504059"/>
              <a:gd name="connsiteY6" fmla="*/ 230737 h 3221765"/>
              <a:gd name="connsiteX7" fmla="*/ 0 w 1504059"/>
              <a:gd name="connsiteY7" fmla="*/ 0 h 3221765"/>
              <a:gd name="connsiteX8" fmla="*/ 256373 w 1504059"/>
              <a:gd name="connsiteY8" fmla="*/ 8546 h 3221765"/>
              <a:gd name="connsiteX9" fmla="*/ 504201 w 1504059"/>
              <a:gd name="connsiteY9" fmla="*/ 307649 h 3221765"/>
              <a:gd name="connsiteX10" fmla="*/ 726392 w 1504059"/>
              <a:gd name="connsiteY10" fmla="*/ 649481 h 3221765"/>
              <a:gd name="connsiteX11" fmla="*/ 957129 w 1504059"/>
              <a:gd name="connsiteY11" fmla="*/ 1042587 h 3221765"/>
              <a:gd name="connsiteX12" fmla="*/ 1179319 w 1504059"/>
              <a:gd name="connsiteY12" fmla="*/ 1435694 h 3221765"/>
              <a:gd name="connsiteX13" fmla="*/ 1392964 w 1504059"/>
              <a:gd name="connsiteY13" fmla="*/ 1939896 h 3221765"/>
              <a:gd name="connsiteX14" fmla="*/ 1478422 w 1504059"/>
              <a:gd name="connsiteY14" fmla="*/ 2469735 h 3221765"/>
              <a:gd name="connsiteX15" fmla="*/ 1504059 w 1504059"/>
              <a:gd name="connsiteY15" fmla="*/ 2862842 h 3221765"/>
              <a:gd name="connsiteX16" fmla="*/ 1504059 w 1504059"/>
              <a:gd name="connsiteY16" fmla="*/ 3221765 h 3221765"/>
              <a:gd name="connsiteX17" fmla="*/ 1290415 w 1504059"/>
              <a:gd name="connsiteY17" fmla="*/ 3221765 h 3221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4059" h="3221765">
                <a:moveTo>
                  <a:pt x="1290415" y="3221765"/>
                </a:moveTo>
                <a:lnTo>
                  <a:pt x="1281869" y="2503918"/>
                </a:lnTo>
                <a:lnTo>
                  <a:pt x="1187865" y="2025354"/>
                </a:lnTo>
                <a:lnTo>
                  <a:pt x="991312" y="1512606"/>
                </a:lnTo>
                <a:lnTo>
                  <a:pt x="726392" y="1068225"/>
                </a:lnTo>
                <a:lnTo>
                  <a:pt x="435835" y="581114"/>
                </a:lnTo>
                <a:lnTo>
                  <a:pt x="196553" y="230737"/>
                </a:lnTo>
                <a:lnTo>
                  <a:pt x="0" y="0"/>
                </a:lnTo>
                <a:lnTo>
                  <a:pt x="256373" y="8546"/>
                </a:lnTo>
                <a:lnTo>
                  <a:pt x="504201" y="307649"/>
                </a:lnTo>
                <a:lnTo>
                  <a:pt x="726392" y="649481"/>
                </a:lnTo>
                <a:lnTo>
                  <a:pt x="957129" y="1042587"/>
                </a:lnTo>
                <a:lnTo>
                  <a:pt x="1179319" y="1435694"/>
                </a:lnTo>
                <a:lnTo>
                  <a:pt x="1392964" y="1939896"/>
                </a:lnTo>
                <a:lnTo>
                  <a:pt x="1478422" y="2469735"/>
                </a:lnTo>
                <a:lnTo>
                  <a:pt x="1504059" y="2862842"/>
                </a:lnTo>
                <a:lnTo>
                  <a:pt x="1504059" y="3221765"/>
                </a:lnTo>
                <a:lnTo>
                  <a:pt x="1290415" y="3221765"/>
                </a:lnTo>
                <a:close/>
              </a:path>
            </a:pathLst>
          </a:custGeom>
          <a:solidFill>
            <a:schemeClr val="accent1">
              <a:tint val="100000"/>
              <a:shade val="100000"/>
              <a:satMod val="13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5" name="Freeform 4">
            <a:extLst>
              <a:ext uri="{FF2B5EF4-FFF2-40B4-BE49-F238E27FC236}">
                <a16:creationId xmlns:a16="http://schemas.microsoft.com/office/drawing/2014/main" id="{F2AEB324-40D7-4054-BBA8-AAB1BA70FA87}"/>
              </a:ext>
            </a:extLst>
          </p:cNvPr>
          <p:cNvSpPr/>
          <p:nvPr/>
        </p:nvSpPr>
        <p:spPr>
          <a:xfrm>
            <a:off x="9128125" y="3573464"/>
            <a:ext cx="674688" cy="3341687"/>
          </a:xfrm>
          <a:custGeom>
            <a:avLst/>
            <a:gdLst>
              <a:gd name="connsiteX0" fmla="*/ 0 w 632389"/>
              <a:gd name="connsiteY0" fmla="*/ 0 h 3290131"/>
              <a:gd name="connsiteX1" fmla="*/ 170916 w 632389"/>
              <a:gd name="connsiteY1" fmla="*/ 0 h 3290131"/>
              <a:gd name="connsiteX2" fmla="*/ 170916 w 632389"/>
              <a:gd name="connsiteY2" fmla="*/ 1563880 h 3290131"/>
              <a:gd name="connsiteX3" fmla="*/ 196554 w 632389"/>
              <a:gd name="connsiteY3" fmla="*/ 1905712 h 3290131"/>
              <a:gd name="connsiteX4" fmla="*/ 282012 w 632389"/>
              <a:gd name="connsiteY4" fmla="*/ 2187723 h 3290131"/>
              <a:gd name="connsiteX5" fmla="*/ 487111 w 632389"/>
              <a:gd name="connsiteY5" fmla="*/ 2862841 h 3290131"/>
              <a:gd name="connsiteX6" fmla="*/ 632389 w 632389"/>
              <a:gd name="connsiteY6" fmla="*/ 3264493 h 3290131"/>
              <a:gd name="connsiteX7" fmla="*/ 512748 w 632389"/>
              <a:gd name="connsiteY7" fmla="*/ 3290131 h 3290131"/>
              <a:gd name="connsiteX8" fmla="*/ 333286 w 632389"/>
              <a:gd name="connsiteY8" fmla="*/ 2811566 h 3290131"/>
              <a:gd name="connsiteX9" fmla="*/ 128187 w 632389"/>
              <a:gd name="connsiteY9" fmla="*/ 2187723 h 3290131"/>
              <a:gd name="connsiteX10" fmla="*/ 42729 w 632389"/>
              <a:gd name="connsiteY10" fmla="*/ 1811708 h 3290131"/>
              <a:gd name="connsiteX11" fmla="*/ 17092 w 632389"/>
              <a:gd name="connsiteY11" fmla="*/ 1350236 h 3290131"/>
              <a:gd name="connsiteX12" fmla="*/ 0 w 632389"/>
              <a:gd name="connsiteY12" fmla="*/ 0 h 329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2389" h="3290131">
                <a:moveTo>
                  <a:pt x="0" y="0"/>
                </a:moveTo>
                <a:lnTo>
                  <a:pt x="170916" y="0"/>
                </a:lnTo>
                <a:lnTo>
                  <a:pt x="170916" y="1563880"/>
                </a:lnTo>
                <a:lnTo>
                  <a:pt x="196554" y="1905712"/>
                </a:lnTo>
                <a:lnTo>
                  <a:pt x="282012" y="2187723"/>
                </a:lnTo>
                <a:lnTo>
                  <a:pt x="487111" y="2862841"/>
                </a:lnTo>
                <a:lnTo>
                  <a:pt x="632389" y="3264493"/>
                </a:lnTo>
                <a:lnTo>
                  <a:pt x="512748" y="3290131"/>
                </a:lnTo>
                <a:lnTo>
                  <a:pt x="333286" y="2811566"/>
                </a:lnTo>
                <a:lnTo>
                  <a:pt x="128187" y="2187723"/>
                </a:lnTo>
                <a:lnTo>
                  <a:pt x="42729" y="1811708"/>
                </a:lnTo>
                <a:lnTo>
                  <a:pt x="17092" y="1350236"/>
                </a:lnTo>
                <a:cubicBezTo>
                  <a:pt x="14243" y="911552"/>
                  <a:pt x="11395" y="472867"/>
                  <a:pt x="0" y="0"/>
                </a:cubicBezTo>
                <a:close/>
              </a:path>
            </a:pathLst>
          </a:custGeom>
          <a:solidFill>
            <a:schemeClr val="accent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5485" name="Line 206">
            <a:extLst>
              <a:ext uri="{FF2B5EF4-FFF2-40B4-BE49-F238E27FC236}">
                <a16:creationId xmlns:a16="http://schemas.microsoft.com/office/drawing/2014/main" id="{375FB025-0E0A-4B54-81CF-D9AFEC3D98E0}"/>
              </a:ext>
            </a:extLst>
          </p:cNvPr>
          <p:cNvSpPr>
            <a:spLocks noChangeShapeType="1"/>
          </p:cNvSpPr>
          <p:nvPr/>
        </p:nvSpPr>
        <p:spPr bwMode="auto">
          <a:xfrm rot="-60000">
            <a:off x="9447213" y="5259389"/>
            <a:ext cx="1238250" cy="20637"/>
          </a:xfrm>
          <a:prstGeom prst="line">
            <a:avLst/>
          </a:prstGeom>
          <a:noFill/>
          <a:ln w="57150" cmpd="thinThick">
            <a:solidFill>
              <a:srgbClr val="5A490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61" name="Group 60">
            <a:extLst>
              <a:ext uri="{FF2B5EF4-FFF2-40B4-BE49-F238E27FC236}">
                <a16:creationId xmlns:a16="http://schemas.microsoft.com/office/drawing/2014/main" id="{8B0BFED8-96EA-32E3-C232-EF36E595D95E}"/>
              </a:ext>
            </a:extLst>
          </p:cNvPr>
          <p:cNvGrpSpPr/>
          <p:nvPr/>
        </p:nvGrpSpPr>
        <p:grpSpPr>
          <a:xfrm>
            <a:off x="7994651" y="2828926"/>
            <a:ext cx="2678115" cy="557213"/>
            <a:chOff x="6470650" y="2828925"/>
            <a:chExt cx="2678115" cy="557213"/>
          </a:xfrm>
        </p:grpSpPr>
        <p:grpSp>
          <p:nvGrpSpPr>
            <p:cNvPr id="3" name="Group 2">
              <a:extLst>
                <a:ext uri="{FF2B5EF4-FFF2-40B4-BE49-F238E27FC236}">
                  <a16:creationId xmlns:a16="http://schemas.microsoft.com/office/drawing/2014/main" id="{75915DD3-1806-4A82-93C7-D5886E281264}"/>
                </a:ext>
              </a:extLst>
            </p:cNvPr>
            <p:cNvGrpSpPr>
              <a:grpSpLocks/>
            </p:cNvGrpSpPr>
            <p:nvPr/>
          </p:nvGrpSpPr>
          <p:grpSpPr bwMode="auto">
            <a:xfrm>
              <a:off x="6838137" y="2828925"/>
              <a:ext cx="2310628" cy="557213"/>
              <a:chOff x="6332318" y="4088063"/>
              <a:chExt cx="1574527" cy="314325"/>
            </a:xfrm>
          </p:grpSpPr>
          <p:pic>
            <p:nvPicPr>
              <p:cNvPr id="105518" name="Picture 13">
                <a:extLst>
                  <a:ext uri="{FF2B5EF4-FFF2-40B4-BE49-F238E27FC236}">
                    <a16:creationId xmlns:a16="http://schemas.microsoft.com/office/drawing/2014/main" id="{C6A96B43-CA18-4ED8-8EA1-39CC05E1ED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2318" y="4088063"/>
                <a:ext cx="76200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519" name="Picture 13">
                <a:extLst>
                  <a:ext uri="{FF2B5EF4-FFF2-40B4-BE49-F238E27FC236}">
                    <a16:creationId xmlns:a16="http://schemas.microsoft.com/office/drawing/2014/main" id="{1508A6D9-5BA3-4F25-B936-11503FA329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4845" y="4088063"/>
                <a:ext cx="76200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12" name="Group 736">
              <a:extLst>
                <a:ext uri="{FF2B5EF4-FFF2-40B4-BE49-F238E27FC236}">
                  <a16:creationId xmlns:a16="http://schemas.microsoft.com/office/drawing/2014/main" id="{5AC34B82-F182-4872-BC7F-0287C4891A98}"/>
                </a:ext>
              </a:extLst>
            </p:cNvPr>
            <p:cNvGrpSpPr>
              <a:grpSpLocks/>
            </p:cNvGrpSpPr>
            <p:nvPr/>
          </p:nvGrpSpPr>
          <p:grpSpPr bwMode="auto">
            <a:xfrm rot="9035382">
              <a:off x="6470650" y="2951163"/>
              <a:ext cx="325438" cy="365125"/>
              <a:chOff x="7725" y="-7725"/>
              <a:chExt cx="829329" cy="1257969"/>
            </a:xfrm>
          </p:grpSpPr>
          <p:pic>
            <p:nvPicPr>
              <p:cNvPr id="113" name="Picture 112" descr="D:\Desktop\(4) IED immediate safety response\C-IED route clearance drills\Cied drills graphics\SOLDIER2-SMALL.png">
                <a:extLst>
                  <a:ext uri="{FF2B5EF4-FFF2-40B4-BE49-F238E27FC236}">
                    <a16:creationId xmlns:a16="http://schemas.microsoft.com/office/drawing/2014/main" id="{462785A1-08C7-4E45-80A9-6441C5263D25}"/>
                  </a:ext>
                </a:extLst>
              </p:cNvPr>
              <p:cNvPicPr>
                <a:picLocks noChangeAspect="1" noChangeArrowheads="1"/>
              </p:cNvPicPr>
              <p:nvPr/>
            </p:nvPicPr>
            <p:blipFill>
              <a:blip r:embed="rId4" cstate="print"/>
              <a:srcRect/>
              <a:stretch>
                <a:fillRect/>
              </a:stretch>
            </p:blipFill>
            <p:spPr bwMode="auto">
              <a:xfrm rot="10800000">
                <a:off x="7725" y="-7725"/>
                <a:ext cx="829329" cy="1257969"/>
              </a:xfrm>
              <a:prstGeom prst="rect">
                <a:avLst/>
              </a:prstGeom>
              <a:noFill/>
              <a:scene3d>
                <a:camera prst="orthographicFront">
                  <a:rot lat="0" lon="0" rev="5400000"/>
                </a:camera>
                <a:lightRig rig="threePt" dir="t"/>
              </a:scene3d>
            </p:spPr>
          </p:pic>
          <p:sp>
            <p:nvSpPr>
              <p:cNvPr id="105515" name="Oval 738">
                <a:extLst>
                  <a:ext uri="{FF2B5EF4-FFF2-40B4-BE49-F238E27FC236}">
                    <a16:creationId xmlns:a16="http://schemas.microsoft.com/office/drawing/2014/main" id="{0F8103EB-A5F5-4073-BC37-5CA7636448C5}"/>
                  </a:ext>
                </a:extLst>
              </p:cNvPr>
              <p:cNvSpPr>
                <a:spLocks noChangeArrowheads="1"/>
              </p:cNvSpPr>
              <p:nvPr/>
            </p:nvSpPr>
            <p:spPr bwMode="auto">
              <a:xfrm>
                <a:off x="213018" y="557188"/>
                <a:ext cx="337662" cy="391618"/>
              </a:xfrm>
              <a:prstGeom prst="ellipse">
                <a:avLst/>
              </a:prstGeom>
              <a:solidFill>
                <a:srgbClr val="BDD7EE"/>
              </a:solidFill>
              <a:ln w="12700" algn="ctr">
                <a:solidFill>
                  <a:srgbClr val="41719C"/>
                </a:solidFill>
                <a:miter lim="800000"/>
                <a:headEnd/>
                <a:tailEnd/>
              </a:ln>
            </p:spPr>
            <p:txBody>
              <a:bodyPr lIns="68580" tIns="34290" rIns="68580" bIns="34290"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200" dirty="0">
                  <a:solidFill>
                    <a:srgbClr val="FF0000"/>
                  </a:solidFill>
                  <a:ea typeface="ＭＳ Ｐゴシック" panose="020B0600070205080204" pitchFamily="34" charset="-128"/>
                  <a:cs typeface="Calibri" panose="020F0502020204030204" pitchFamily="34" charset="0"/>
                </a:endParaRPr>
              </a:p>
            </p:txBody>
          </p:sp>
        </p:grpSp>
      </p:grpSp>
      <p:grpSp>
        <p:nvGrpSpPr>
          <p:cNvPr id="12" name="Group 11">
            <a:extLst>
              <a:ext uri="{FF2B5EF4-FFF2-40B4-BE49-F238E27FC236}">
                <a16:creationId xmlns:a16="http://schemas.microsoft.com/office/drawing/2014/main" id="{7FCB5448-C1F2-4F3B-9D61-E5139C8E5CAD}"/>
              </a:ext>
            </a:extLst>
          </p:cNvPr>
          <p:cNvGrpSpPr>
            <a:grpSpLocks/>
          </p:cNvGrpSpPr>
          <p:nvPr/>
        </p:nvGrpSpPr>
        <p:grpSpPr bwMode="auto">
          <a:xfrm>
            <a:off x="2063553" y="2915727"/>
            <a:ext cx="776287" cy="276225"/>
            <a:chOff x="467544" y="3197645"/>
            <a:chExt cx="777338" cy="276652"/>
          </a:xfrm>
        </p:grpSpPr>
        <p:sp>
          <p:nvSpPr>
            <p:cNvPr id="105506" name="TextBox 5">
              <a:extLst>
                <a:ext uri="{FF2B5EF4-FFF2-40B4-BE49-F238E27FC236}">
                  <a16:creationId xmlns:a16="http://schemas.microsoft.com/office/drawing/2014/main" id="{D6C41A98-5B3F-415D-8CC0-75957857BAE6}"/>
                </a:ext>
              </a:extLst>
            </p:cNvPr>
            <p:cNvSpPr txBox="1">
              <a:spLocks noChangeArrowheads="1"/>
            </p:cNvSpPr>
            <p:nvPr/>
          </p:nvSpPr>
          <p:spPr bwMode="auto">
            <a:xfrm>
              <a:off x="503047" y="3197645"/>
              <a:ext cx="741835" cy="276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200">
                  <a:solidFill>
                    <a:srgbClr val="FFFFFF"/>
                  </a:solidFill>
                  <a:ea typeface="ＭＳ Ｐゴシック" panose="020B0600070205080204" pitchFamily="34" charset="-128"/>
                </a:rPr>
                <a:t>10m</a:t>
              </a:r>
            </a:p>
          </p:txBody>
        </p:sp>
        <p:cxnSp>
          <p:nvCxnSpPr>
            <p:cNvPr id="11" name="Straight Arrow Connector 10">
              <a:extLst>
                <a:ext uri="{FF2B5EF4-FFF2-40B4-BE49-F238E27FC236}">
                  <a16:creationId xmlns:a16="http://schemas.microsoft.com/office/drawing/2014/main" id="{D8E8101E-8B7F-42F7-951F-7EE8610775F0}"/>
                </a:ext>
              </a:extLst>
            </p:cNvPr>
            <p:cNvCxnSpPr/>
            <p:nvPr/>
          </p:nvCxnSpPr>
          <p:spPr>
            <a:xfrm flipH="1">
              <a:off x="467544" y="3429778"/>
              <a:ext cx="565915" cy="0"/>
            </a:xfrm>
            <a:prstGeom prst="straightConnector1">
              <a:avLst/>
            </a:prstGeom>
            <a:ln>
              <a:solidFill>
                <a:schemeClr val="bg1"/>
              </a:solidFill>
              <a:headEnd type="triangle"/>
              <a:tailEnd type="triangle"/>
            </a:ln>
          </p:spPr>
          <p:style>
            <a:lnRef idx="2">
              <a:schemeClr val="accent1"/>
            </a:lnRef>
            <a:fillRef idx="0">
              <a:schemeClr val="accent1"/>
            </a:fillRef>
            <a:effectRef idx="1">
              <a:schemeClr val="accent1"/>
            </a:effectRef>
            <a:fontRef idx="minor">
              <a:schemeClr val="tx1"/>
            </a:fontRef>
          </p:style>
        </p:cxnSp>
      </p:grpSp>
      <p:sp>
        <p:nvSpPr>
          <p:cNvPr id="6" name="Rectangle 5">
            <a:extLst>
              <a:ext uri="{FF2B5EF4-FFF2-40B4-BE49-F238E27FC236}">
                <a16:creationId xmlns:a16="http://schemas.microsoft.com/office/drawing/2014/main" id="{8CA20A94-548D-44C8-B689-09B29AD59036}"/>
              </a:ext>
            </a:extLst>
          </p:cNvPr>
          <p:cNvSpPr/>
          <p:nvPr/>
        </p:nvSpPr>
        <p:spPr>
          <a:xfrm>
            <a:off x="2644380" y="1119187"/>
            <a:ext cx="4676775" cy="795338"/>
          </a:xfrm>
          <a:prstGeom prst="rect">
            <a:avLst/>
          </a:prstGeom>
          <a:solidFill>
            <a:schemeClr val="accent1">
              <a:alpha val="3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65" name="Rectangle 64">
            <a:extLst>
              <a:ext uri="{FF2B5EF4-FFF2-40B4-BE49-F238E27FC236}">
                <a16:creationId xmlns:a16="http://schemas.microsoft.com/office/drawing/2014/main" id="{3B3ADD2C-1AD9-4B53-BD65-C48E2CC4F172}"/>
              </a:ext>
            </a:extLst>
          </p:cNvPr>
          <p:cNvSpPr/>
          <p:nvPr/>
        </p:nvSpPr>
        <p:spPr>
          <a:xfrm>
            <a:off x="2644380" y="4362450"/>
            <a:ext cx="4675187" cy="793750"/>
          </a:xfrm>
          <a:prstGeom prst="rect">
            <a:avLst/>
          </a:prstGeom>
          <a:solidFill>
            <a:schemeClr val="accent1">
              <a:alpha val="3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63" name="Rectangle 62">
            <a:extLst>
              <a:ext uri="{FF2B5EF4-FFF2-40B4-BE49-F238E27FC236}">
                <a16:creationId xmlns:a16="http://schemas.microsoft.com/office/drawing/2014/main" id="{8B64E6DD-0747-4B3D-8475-1A5306770F0B}"/>
              </a:ext>
            </a:extLst>
          </p:cNvPr>
          <p:cNvSpPr/>
          <p:nvPr/>
        </p:nvSpPr>
        <p:spPr>
          <a:xfrm>
            <a:off x="2639616" y="1905000"/>
            <a:ext cx="4679950" cy="804862"/>
          </a:xfrm>
          <a:prstGeom prst="rect">
            <a:avLst/>
          </a:prstGeom>
          <a:solidFill>
            <a:srgbClr val="C00000">
              <a:alpha val="30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64" name="Rectangle 63">
            <a:extLst>
              <a:ext uri="{FF2B5EF4-FFF2-40B4-BE49-F238E27FC236}">
                <a16:creationId xmlns:a16="http://schemas.microsoft.com/office/drawing/2014/main" id="{DA670FBC-2C96-45D6-AF3B-39C73F8D3194}"/>
              </a:ext>
            </a:extLst>
          </p:cNvPr>
          <p:cNvSpPr/>
          <p:nvPr/>
        </p:nvSpPr>
        <p:spPr>
          <a:xfrm>
            <a:off x="2645966" y="3570288"/>
            <a:ext cx="4673600" cy="792163"/>
          </a:xfrm>
          <a:prstGeom prst="rect">
            <a:avLst/>
          </a:prstGeom>
          <a:solidFill>
            <a:srgbClr val="C00000">
              <a:alpha val="30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66" name="TextBox 65">
            <a:extLst>
              <a:ext uri="{FF2B5EF4-FFF2-40B4-BE49-F238E27FC236}">
                <a16:creationId xmlns:a16="http://schemas.microsoft.com/office/drawing/2014/main" id="{EE94DD01-ABA1-47E0-9BA7-36ADD72BDA8F}"/>
              </a:ext>
            </a:extLst>
          </p:cNvPr>
          <p:cNvSpPr txBox="1">
            <a:spLocks noChangeArrowheads="1"/>
          </p:cNvSpPr>
          <p:nvPr/>
        </p:nvSpPr>
        <p:spPr bwMode="auto">
          <a:xfrm>
            <a:off x="4441825" y="1196976"/>
            <a:ext cx="1074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200">
                <a:solidFill>
                  <a:srgbClr val="FFFFFF"/>
                </a:solidFill>
                <a:ea typeface="ＭＳ Ｐゴシック" panose="020B0600070205080204" pitchFamily="34" charset="-128"/>
              </a:rPr>
              <a:t>Area of Responsibility</a:t>
            </a:r>
          </a:p>
          <a:p>
            <a:pPr algn="ctr">
              <a:spcBef>
                <a:spcPct val="0"/>
              </a:spcBef>
              <a:buFontTx/>
              <a:buNone/>
            </a:pPr>
            <a:r>
              <a:rPr lang="en-GB" altLang="en-US" sz="1200">
                <a:solidFill>
                  <a:srgbClr val="FFFFFF"/>
                </a:solidFill>
                <a:ea typeface="ＭＳ Ｐゴシック" panose="020B0600070205080204" pitchFamily="34" charset="-128"/>
              </a:rPr>
              <a:t>15-25m</a:t>
            </a:r>
          </a:p>
        </p:txBody>
      </p:sp>
      <p:sp>
        <p:nvSpPr>
          <p:cNvPr id="4" name="TextBox 3">
            <a:extLst>
              <a:ext uri="{FF2B5EF4-FFF2-40B4-BE49-F238E27FC236}">
                <a16:creationId xmlns:a16="http://schemas.microsoft.com/office/drawing/2014/main" id="{3148332D-CD8D-479B-ABAD-B6F81117EDA7}"/>
              </a:ext>
            </a:extLst>
          </p:cNvPr>
          <p:cNvSpPr txBox="1">
            <a:spLocks noChangeArrowheads="1"/>
          </p:cNvSpPr>
          <p:nvPr/>
        </p:nvSpPr>
        <p:spPr bwMode="auto">
          <a:xfrm>
            <a:off x="4441825" y="4454526"/>
            <a:ext cx="1074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200">
                <a:solidFill>
                  <a:srgbClr val="FFFFFF"/>
                </a:solidFill>
                <a:ea typeface="ＭＳ Ｐゴシック" panose="020B0600070205080204" pitchFamily="34" charset="-128"/>
              </a:rPr>
              <a:t>Area of Responsibility</a:t>
            </a:r>
          </a:p>
          <a:p>
            <a:pPr algn="ctr">
              <a:spcBef>
                <a:spcPct val="0"/>
              </a:spcBef>
              <a:buFontTx/>
              <a:buNone/>
            </a:pPr>
            <a:r>
              <a:rPr lang="en-GB" altLang="en-US" sz="1200">
                <a:solidFill>
                  <a:srgbClr val="FFFFFF"/>
                </a:solidFill>
                <a:ea typeface="ＭＳ Ｐゴシック" panose="020B0600070205080204" pitchFamily="34" charset="-128"/>
              </a:rPr>
              <a:t>15-25m</a:t>
            </a:r>
          </a:p>
        </p:txBody>
      </p:sp>
      <p:sp>
        <p:nvSpPr>
          <p:cNvPr id="67" name="TextBox 66">
            <a:extLst>
              <a:ext uri="{FF2B5EF4-FFF2-40B4-BE49-F238E27FC236}">
                <a16:creationId xmlns:a16="http://schemas.microsoft.com/office/drawing/2014/main" id="{FAA4667D-5A75-4273-8819-AFBE57468089}"/>
              </a:ext>
            </a:extLst>
          </p:cNvPr>
          <p:cNvSpPr txBox="1">
            <a:spLocks noChangeArrowheads="1"/>
          </p:cNvSpPr>
          <p:nvPr/>
        </p:nvSpPr>
        <p:spPr bwMode="auto">
          <a:xfrm>
            <a:off x="3930650" y="2093913"/>
            <a:ext cx="2089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200">
                <a:solidFill>
                  <a:srgbClr val="FFFFFF"/>
                </a:solidFill>
                <a:ea typeface="ＭＳ Ｐゴシック" panose="020B0600070205080204" pitchFamily="34" charset="-128"/>
              </a:rPr>
              <a:t>Area of Responsibility</a:t>
            </a:r>
          </a:p>
          <a:p>
            <a:pPr algn="ctr">
              <a:spcBef>
                <a:spcPct val="0"/>
              </a:spcBef>
              <a:buFontTx/>
              <a:buNone/>
            </a:pPr>
            <a:r>
              <a:rPr lang="en-GB" altLang="en-US" sz="1200">
                <a:solidFill>
                  <a:srgbClr val="FFFFFF"/>
                </a:solidFill>
                <a:ea typeface="ＭＳ Ｐゴシック" panose="020B0600070205080204" pitchFamily="34" charset="-128"/>
              </a:rPr>
              <a:t>Edge of searched route -15m</a:t>
            </a:r>
          </a:p>
        </p:txBody>
      </p:sp>
      <p:sp>
        <p:nvSpPr>
          <p:cNvPr id="68" name="TextBox 67">
            <a:extLst>
              <a:ext uri="{FF2B5EF4-FFF2-40B4-BE49-F238E27FC236}">
                <a16:creationId xmlns:a16="http://schemas.microsoft.com/office/drawing/2014/main" id="{18AEBF7C-3E9A-4305-894C-055EB6B26D1A}"/>
              </a:ext>
            </a:extLst>
          </p:cNvPr>
          <p:cNvSpPr txBox="1">
            <a:spLocks noChangeArrowheads="1"/>
          </p:cNvSpPr>
          <p:nvPr/>
        </p:nvSpPr>
        <p:spPr bwMode="auto">
          <a:xfrm>
            <a:off x="3938588" y="3746501"/>
            <a:ext cx="208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200">
                <a:solidFill>
                  <a:srgbClr val="FFFFFF"/>
                </a:solidFill>
                <a:ea typeface="ＭＳ Ｐゴシック" panose="020B0600070205080204" pitchFamily="34" charset="-128"/>
              </a:rPr>
              <a:t>Area of Responsibility</a:t>
            </a:r>
          </a:p>
          <a:p>
            <a:pPr algn="ctr">
              <a:spcBef>
                <a:spcPct val="0"/>
              </a:spcBef>
              <a:buFontTx/>
              <a:buNone/>
            </a:pPr>
            <a:r>
              <a:rPr lang="en-GB" altLang="en-US" sz="1200">
                <a:solidFill>
                  <a:srgbClr val="FFFFFF"/>
                </a:solidFill>
                <a:ea typeface="ＭＳ Ｐゴシック" panose="020B0600070205080204" pitchFamily="34" charset="-128"/>
              </a:rPr>
              <a:t>Edge of searched route -15m</a:t>
            </a:r>
          </a:p>
        </p:txBody>
      </p:sp>
      <p:grpSp>
        <p:nvGrpSpPr>
          <p:cNvPr id="62" name="Group 61">
            <a:extLst>
              <a:ext uri="{FF2B5EF4-FFF2-40B4-BE49-F238E27FC236}">
                <a16:creationId xmlns:a16="http://schemas.microsoft.com/office/drawing/2014/main" id="{EF86C103-AD88-5500-DFCC-13F3472BD277}"/>
              </a:ext>
            </a:extLst>
          </p:cNvPr>
          <p:cNvGrpSpPr/>
          <p:nvPr/>
        </p:nvGrpSpPr>
        <p:grpSpPr>
          <a:xfrm>
            <a:off x="2635250" y="1120776"/>
            <a:ext cx="4687888" cy="4759325"/>
            <a:chOff x="1111250" y="1120775"/>
            <a:chExt cx="4687888" cy="4759325"/>
          </a:xfrm>
        </p:grpSpPr>
        <p:sp>
          <p:nvSpPr>
            <p:cNvPr id="7" name="Rectangle 6">
              <a:extLst>
                <a:ext uri="{FF2B5EF4-FFF2-40B4-BE49-F238E27FC236}">
                  <a16:creationId xmlns:a16="http://schemas.microsoft.com/office/drawing/2014/main" id="{BCF89CD9-05E7-48DD-8033-27AB87DA0368}"/>
                </a:ext>
              </a:extLst>
            </p:cNvPr>
            <p:cNvSpPr/>
            <p:nvPr/>
          </p:nvSpPr>
          <p:spPr>
            <a:xfrm>
              <a:off x="1111250" y="1120775"/>
              <a:ext cx="4687888" cy="4037013"/>
            </a:xfrm>
            <a:prstGeom prst="rect">
              <a:avLst/>
            </a:prstGeom>
            <a:noFill/>
            <a:ln w="38100">
              <a:prstDash val="dash"/>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8" name="TextBox 7">
              <a:extLst>
                <a:ext uri="{FF2B5EF4-FFF2-40B4-BE49-F238E27FC236}">
                  <a16:creationId xmlns:a16="http://schemas.microsoft.com/office/drawing/2014/main" id="{E5E9A4D5-BF18-4FCF-9766-BA72B310B21D}"/>
                </a:ext>
              </a:extLst>
            </p:cNvPr>
            <p:cNvSpPr txBox="1">
              <a:spLocks noChangeArrowheads="1"/>
            </p:cNvSpPr>
            <p:nvPr/>
          </p:nvSpPr>
          <p:spPr bwMode="auto">
            <a:xfrm>
              <a:off x="2700338" y="5233988"/>
              <a:ext cx="15160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200" dirty="0">
                  <a:solidFill>
                    <a:srgbClr val="FFFFFF"/>
                  </a:solidFill>
                  <a:ea typeface="ＭＳ Ｐゴシック" panose="020B0600070205080204" pitchFamily="34" charset="-128"/>
                </a:rPr>
                <a:t>ICP Established:</a:t>
              </a:r>
            </a:p>
            <a:p>
              <a:pPr algn="ctr">
                <a:spcBef>
                  <a:spcPct val="0"/>
                </a:spcBef>
                <a:buFontTx/>
                <a:buNone/>
              </a:pPr>
              <a:r>
                <a:rPr lang="en-GB" altLang="en-US" sz="1200" dirty="0">
                  <a:solidFill>
                    <a:srgbClr val="FFFFFF"/>
                  </a:solidFill>
                  <a:ea typeface="ＭＳ Ｐゴシック" panose="020B0600070205080204" pitchFamily="34" charset="-128"/>
                </a:rPr>
                <a:t>25m Cleared area around all vehicles</a:t>
              </a:r>
            </a:p>
          </p:txBody>
        </p:sp>
      </p:grpSp>
      <p:sp>
        <p:nvSpPr>
          <p:cNvPr id="105505" name="Title 1">
            <a:extLst>
              <a:ext uri="{FF2B5EF4-FFF2-40B4-BE49-F238E27FC236}">
                <a16:creationId xmlns:a16="http://schemas.microsoft.com/office/drawing/2014/main" id="{579C1DDF-9D5F-4A07-8465-C95661845E45}"/>
              </a:ext>
            </a:extLst>
          </p:cNvPr>
          <p:cNvSpPr>
            <a:spLocks/>
          </p:cNvSpPr>
          <p:nvPr/>
        </p:nvSpPr>
        <p:spPr bwMode="auto">
          <a:xfrm>
            <a:off x="3432175" y="188913"/>
            <a:ext cx="5327650"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3429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3429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3429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3429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ZA" altLang="en-US" sz="3600" b="1">
                <a:solidFill>
                  <a:srgbClr val="632523"/>
                </a:solidFill>
                <a:cs typeface="Calibri" panose="020F0502020204030204" pitchFamily="34" charset="0"/>
              </a:rPr>
              <a:t>Temporary Halt Procedure</a:t>
            </a:r>
            <a:endParaRPr lang="en-US" altLang="en-US" sz="3600" b="1">
              <a:solidFill>
                <a:srgbClr val="632523"/>
              </a:solidFill>
            </a:endParaRPr>
          </a:p>
        </p:txBody>
      </p:sp>
      <p:grpSp>
        <p:nvGrpSpPr>
          <p:cNvPr id="16" name="Group 15">
            <a:extLst>
              <a:ext uri="{FF2B5EF4-FFF2-40B4-BE49-F238E27FC236}">
                <a16:creationId xmlns:a16="http://schemas.microsoft.com/office/drawing/2014/main" id="{35545357-9453-77B0-7D0E-5B1313B4DEE1}"/>
              </a:ext>
            </a:extLst>
          </p:cNvPr>
          <p:cNvGrpSpPr/>
          <p:nvPr/>
        </p:nvGrpSpPr>
        <p:grpSpPr>
          <a:xfrm>
            <a:off x="1631504" y="2255839"/>
            <a:ext cx="445568" cy="1724025"/>
            <a:chOff x="318177" y="2255838"/>
            <a:chExt cx="445568" cy="1724025"/>
          </a:xfrm>
        </p:grpSpPr>
        <p:grpSp>
          <p:nvGrpSpPr>
            <p:cNvPr id="23" name="Group 22">
              <a:extLst>
                <a:ext uri="{FF2B5EF4-FFF2-40B4-BE49-F238E27FC236}">
                  <a16:creationId xmlns:a16="http://schemas.microsoft.com/office/drawing/2014/main" id="{118EB86A-9195-8E30-1E56-C67F55D69EBC}"/>
                </a:ext>
              </a:extLst>
            </p:cNvPr>
            <p:cNvGrpSpPr/>
            <p:nvPr/>
          </p:nvGrpSpPr>
          <p:grpSpPr>
            <a:xfrm>
              <a:off x="323850" y="3132485"/>
              <a:ext cx="431800" cy="152400"/>
              <a:chOff x="328354" y="3204590"/>
              <a:chExt cx="431800" cy="152400"/>
            </a:xfrm>
          </p:grpSpPr>
          <p:sp>
            <p:nvSpPr>
              <p:cNvPr id="18" name="Isosceles Triangle 17">
                <a:extLst>
                  <a:ext uri="{FF2B5EF4-FFF2-40B4-BE49-F238E27FC236}">
                    <a16:creationId xmlns:a16="http://schemas.microsoft.com/office/drawing/2014/main" id="{7F4E0841-CFCB-268D-F0EE-230CF544BC6E}"/>
                  </a:ext>
                </a:extLst>
              </p:cNvPr>
              <p:cNvSpPr/>
              <p:nvPr/>
            </p:nvSpPr>
            <p:spPr bwMode="auto">
              <a:xfrm>
                <a:off x="666492" y="3204590"/>
                <a:ext cx="93662" cy="1524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9" name="Isosceles Triangle 18">
                <a:extLst>
                  <a:ext uri="{FF2B5EF4-FFF2-40B4-BE49-F238E27FC236}">
                    <a16:creationId xmlns:a16="http://schemas.microsoft.com/office/drawing/2014/main" id="{B1477777-29FC-3A33-8AD8-A964C8D72145}"/>
                  </a:ext>
                </a:extLst>
              </p:cNvPr>
              <p:cNvSpPr/>
              <p:nvPr/>
            </p:nvSpPr>
            <p:spPr bwMode="auto">
              <a:xfrm>
                <a:off x="328354" y="3204590"/>
                <a:ext cx="93663" cy="1524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9" name="Group 8">
              <a:extLst>
                <a:ext uri="{FF2B5EF4-FFF2-40B4-BE49-F238E27FC236}">
                  <a16:creationId xmlns:a16="http://schemas.microsoft.com/office/drawing/2014/main" id="{2107E41F-35DE-F596-0D04-45E4D3397182}"/>
                </a:ext>
              </a:extLst>
            </p:cNvPr>
            <p:cNvGrpSpPr/>
            <p:nvPr/>
          </p:nvGrpSpPr>
          <p:grpSpPr>
            <a:xfrm>
              <a:off x="318177" y="2255838"/>
              <a:ext cx="445568" cy="1724025"/>
              <a:chOff x="318177" y="2255838"/>
              <a:chExt cx="445568" cy="1724025"/>
            </a:xfrm>
          </p:grpSpPr>
          <p:grpSp>
            <p:nvGrpSpPr>
              <p:cNvPr id="105486" name="Group 180">
                <a:extLst>
                  <a:ext uri="{FF2B5EF4-FFF2-40B4-BE49-F238E27FC236}">
                    <a16:creationId xmlns:a16="http://schemas.microsoft.com/office/drawing/2014/main" id="{65A6DC5F-1AC1-404E-A3FC-63BB91796B5F}"/>
                  </a:ext>
                </a:extLst>
              </p:cNvPr>
              <p:cNvGrpSpPr>
                <a:grpSpLocks/>
              </p:cNvGrpSpPr>
              <p:nvPr/>
            </p:nvGrpSpPr>
            <p:grpSpPr bwMode="auto">
              <a:xfrm>
                <a:off x="323850" y="2255838"/>
                <a:ext cx="431800" cy="406400"/>
                <a:chOff x="4387850" y="2812257"/>
                <a:chExt cx="373177" cy="357187"/>
              </a:xfrm>
              <a:solidFill>
                <a:srgbClr val="FFFF00"/>
              </a:solidFill>
            </p:grpSpPr>
            <p:sp>
              <p:nvSpPr>
                <p:cNvPr id="100" name="Isosceles Triangle 99">
                  <a:extLst>
                    <a:ext uri="{FF2B5EF4-FFF2-40B4-BE49-F238E27FC236}">
                      <a16:creationId xmlns:a16="http://schemas.microsoft.com/office/drawing/2014/main" id="{8D2C2C1E-B7D2-465F-A659-3FAE5034BC5A}"/>
                    </a:ext>
                  </a:extLst>
                </p:cNvPr>
                <p:cNvSpPr/>
                <p:nvPr/>
              </p:nvSpPr>
              <p:spPr>
                <a:xfrm>
                  <a:off x="4387850" y="3035499"/>
                  <a:ext cx="80947" cy="133945"/>
                </a:xfrm>
                <a:prstGeom prst="triangle">
                  <a:avLst/>
                </a:prstGeom>
                <a:grp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1" name="Isosceles Triangle 100">
                  <a:extLst>
                    <a:ext uri="{FF2B5EF4-FFF2-40B4-BE49-F238E27FC236}">
                      <a16:creationId xmlns:a16="http://schemas.microsoft.com/office/drawing/2014/main" id="{DE2C5DB4-704F-462B-AD3C-65D7DB5BC608}"/>
                    </a:ext>
                  </a:extLst>
                </p:cNvPr>
                <p:cNvSpPr/>
                <p:nvPr/>
              </p:nvSpPr>
              <p:spPr>
                <a:xfrm>
                  <a:off x="4680081" y="2813652"/>
                  <a:ext cx="80946" cy="133945"/>
                </a:xfrm>
                <a:prstGeom prst="triangle">
                  <a:avLst/>
                </a:prstGeom>
                <a:grp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2" name="Isosceles Triangle 101">
                  <a:extLst>
                    <a:ext uri="{FF2B5EF4-FFF2-40B4-BE49-F238E27FC236}">
                      <a16:creationId xmlns:a16="http://schemas.microsoft.com/office/drawing/2014/main" id="{693A2A27-4DDC-4671-9476-31037F10D391}"/>
                    </a:ext>
                  </a:extLst>
                </p:cNvPr>
                <p:cNvSpPr/>
                <p:nvPr/>
              </p:nvSpPr>
              <p:spPr>
                <a:xfrm>
                  <a:off x="4387850" y="2812257"/>
                  <a:ext cx="80947" cy="133945"/>
                </a:xfrm>
                <a:prstGeom prst="triangle">
                  <a:avLst/>
                </a:prstGeom>
                <a:grp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3" name="Isosceles Triangle 102">
                  <a:extLst>
                    <a:ext uri="{FF2B5EF4-FFF2-40B4-BE49-F238E27FC236}">
                      <a16:creationId xmlns:a16="http://schemas.microsoft.com/office/drawing/2014/main" id="{68E86C1D-FE9B-46A9-90E5-BBEE58D4A561}"/>
                    </a:ext>
                  </a:extLst>
                </p:cNvPr>
                <p:cNvSpPr/>
                <p:nvPr/>
              </p:nvSpPr>
              <p:spPr>
                <a:xfrm>
                  <a:off x="4680081" y="3032708"/>
                  <a:ext cx="80946" cy="133945"/>
                </a:xfrm>
                <a:prstGeom prst="triangle">
                  <a:avLst/>
                </a:prstGeom>
                <a:grp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105487" name="Group 180">
                <a:extLst>
                  <a:ext uri="{FF2B5EF4-FFF2-40B4-BE49-F238E27FC236}">
                    <a16:creationId xmlns:a16="http://schemas.microsoft.com/office/drawing/2014/main" id="{70A8992B-CD2A-4F7B-A236-7BC014EF0809}"/>
                  </a:ext>
                </a:extLst>
              </p:cNvPr>
              <p:cNvGrpSpPr>
                <a:grpSpLocks/>
              </p:cNvGrpSpPr>
              <p:nvPr/>
            </p:nvGrpSpPr>
            <p:grpSpPr bwMode="auto">
              <a:xfrm>
                <a:off x="323850" y="3573463"/>
                <a:ext cx="431800" cy="406400"/>
                <a:chOff x="4387850" y="2812257"/>
                <a:chExt cx="373177" cy="357187"/>
              </a:xfrm>
              <a:solidFill>
                <a:srgbClr val="FFFF00"/>
              </a:solidFill>
            </p:grpSpPr>
            <p:sp>
              <p:nvSpPr>
                <p:cNvPr id="105" name="Isosceles Triangle 104">
                  <a:extLst>
                    <a:ext uri="{FF2B5EF4-FFF2-40B4-BE49-F238E27FC236}">
                      <a16:creationId xmlns:a16="http://schemas.microsoft.com/office/drawing/2014/main" id="{47D654D0-18CA-4C77-92CC-2CB53434DB59}"/>
                    </a:ext>
                  </a:extLst>
                </p:cNvPr>
                <p:cNvSpPr/>
                <p:nvPr/>
              </p:nvSpPr>
              <p:spPr>
                <a:xfrm>
                  <a:off x="4387850" y="3035499"/>
                  <a:ext cx="80947" cy="133945"/>
                </a:xfrm>
                <a:prstGeom prst="triangle">
                  <a:avLst/>
                </a:prstGeom>
                <a:grp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6" name="Isosceles Triangle 105">
                  <a:extLst>
                    <a:ext uri="{FF2B5EF4-FFF2-40B4-BE49-F238E27FC236}">
                      <a16:creationId xmlns:a16="http://schemas.microsoft.com/office/drawing/2014/main" id="{5C5F3570-8125-4CC9-9DF7-B4E571F8B7EF}"/>
                    </a:ext>
                  </a:extLst>
                </p:cNvPr>
                <p:cNvSpPr/>
                <p:nvPr/>
              </p:nvSpPr>
              <p:spPr>
                <a:xfrm>
                  <a:off x="4680081" y="2813652"/>
                  <a:ext cx="80946" cy="133945"/>
                </a:xfrm>
                <a:prstGeom prst="triangle">
                  <a:avLst/>
                </a:prstGeom>
                <a:grp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7" name="Isosceles Triangle 106">
                  <a:extLst>
                    <a:ext uri="{FF2B5EF4-FFF2-40B4-BE49-F238E27FC236}">
                      <a16:creationId xmlns:a16="http://schemas.microsoft.com/office/drawing/2014/main" id="{797AA355-5B34-40E9-AC5A-FDB3DEB0F5E3}"/>
                    </a:ext>
                  </a:extLst>
                </p:cNvPr>
                <p:cNvSpPr/>
                <p:nvPr/>
              </p:nvSpPr>
              <p:spPr>
                <a:xfrm>
                  <a:off x="4387850" y="2812257"/>
                  <a:ext cx="80947" cy="133945"/>
                </a:xfrm>
                <a:prstGeom prst="triangle">
                  <a:avLst/>
                </a:prstGeom>
                <a:grp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8" name="Isosceles Triangle 107">
                  <a:extLst>
                    <a:ext uri="{FF2B5EF4-FFF2-40B4-BE49-F238E27FC236}">
                      <a16:creationId xmlns:a16="http://schemas.microsoft.com/office/drawing/2014/main" id="{60B7666E-C959-45C1-B405-2F603DA11616}"/>
                    </a:ext>
                  </a:extLst>
                </p:cNvPr>
                <p:cNvSpPr/>
                <p:nvPr/>
              </p:nvSpPr>
              <p:spPr>
                <a:xfrm>
                  <a:off x="4680081" y="3032708"/>
                  <a:ext cx="80946" cy="133945"/>
                </a:xfrm>
                <a:prstGeom prst="triangle">
                  <a:avLst/>
                </a:prstGeom>
                <a:grp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21" name="Group 20">
                <a:extLst>
                  <a:ext uri="{FF2B5EF4-FFF2-40B4-BE49-F238E27FC236}">
                    <a16:creationId xmlns:a16="http://schemas.microsoft.com/office/drawing/2014/main" id="{A1F57888-FCBD-8521-9410-4F85BB7A1D20}"/>
                  </a:ext>
                </a:extLst>
              </p:cNvPr>
              <p:cNvGrpSpPr/>
              <p:nvPr/>
            </p:nvGrpSpPr>
            <p:grpSpPr>
              <a:xfrm>
                <a:off x="331945" y="2714319"/>
                <a:ext cx="431800" cy="153987"/>
                <a:chOff x="332582" y="2745274"/>
                <a:chExt cx="431800" cy="153987"/>
              </a:xfrm>
            </p:grpSpPr>
            <p:sp>
              <p:nvSpPr>
                <p:cNvPr id="13" name="Isosceles Triangle 12">
                  <a:extLst>
                    <a:ext uri="{FF2B5EF4-FFF2-40B4-BE49-F238E27FC236}">
                      <a16:creationId xmlns:a16="http://schemas.microsoft.com/office/drawing/2014/main" id="{3D666EC8-D815-69F1-B3F7-07D27105E9E3}"/>
                    </a:ext>
                  </a:extLst>
                </p:cNvPr>
                <p:cNvSpPr/>
                <p:nvPr/>
              </p:nvSpPr>
              <p:spPr bwMode="auto">
                <a:xfrm>
                  <a:off x="670720" y="2746861"/>
                  <a:ext cx="93662" cy="1524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4" name="Isosceles Triangle 13">
                  <a:extLst>
                    <a:ext uri="{FF2B5EF4-FFF2-40B4-BE49-F238E27FC236}">
                      <a16:creationId xmlns:a16="http://schemas.microsoft.com/office/drawing/2014/main" id="{7D129012-5F0E-49EF-EFC9-30AD6D206755}"/>
                    </a:ext>
                  </a:extLst>
                </p:cNvPr>
                <p:cNvSpPr/>
                <p:nvPr/>
              </p:nvSpPr>
              <p:spPr bwMode="auto">
                <a:xfrm>
                  <a:off x="332582" y="2745274"/>
                  <a:ext cx="93663" cy="1524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22" name="Group 21">
                <a:extLst>
                  <a:ext uri="{FF2B5EF4-FFF2-40B4-BE49-F238E27FC236}">
                    <a16:creationId xmlns:a16="http://schemas.microsoft.com/office/drawing/2014/main" id="{D4CF023D-877F-69B6-BBBF-A6CCB4A73DE6}"/>
                  </a:ext>
                </a:extLst>
              </p:cNvPr>
              <p:cNvGrpSpPr/>
              <p:nvPr/>
            </p:nvGrpSpPr>
            <p:grpSpPr>
              <a:xfrm>
                <a:off x="329745" y="2922281"/>
                <a:ext cx="431800" cy="155575"/>
                <a:chOff x="332582" y="2996099"/>
                <a:chExt cx="431800" cy="155575"/>
              </a:xfrm>
            </p:grpSpPr>
            <p:sp>
              <p:nvSpPr>
                <p:cNvPr id="10" name="Isosceles Triangle 9">
                  <a:extLst>
                    <a:ext uri="{FF2B5EF4-FFF2-40B4-BE49-F238E27FC236}">
                      <a16:creationId xmlns:a16="http://schemas.microsoft.com/office/drawing/2014/main" id="{5879C102-2A8E-690A-F122-5D2CC8439D07}"/>
                    </a:ext>
                  </a:extLst>
                </p:cNvPr>
                <p:cNvSpPr/>
                <p:nvPr/>
              </p:nvSpPr>
              <p:spPr bwMode="auto">
                <a:xfrm>
                  <a:off x="332582" y="2999274"/>
                  <a:ext cx="93663" cy="1524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5" name="Isosceles Triangle 14">
                  <a:extLst>
                    <a:ext uri="{FF2B5EF4-FFF2-40B4-BE49-F238E27FC236}">
                      <a16:creationId xmlns:a16="http://schemas.microsoft.com/office/drawing/2014/main" id="{DE864732-2133-C393-07F4-29FAA0C3D233}"/>
                    </a:ext>
                  </a:extLst>
                </p:cNvPr>
                <p:cNvSpPr/>
                <p:nvPr/>
              </p:nvSpPr>
              <p:spPr bwMode="auto">
                <a:xfrm>
                  <a:off x="670720" y="2996099"/>
                  <a:ext cx="93662" cy="1524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24" name="Group 23">
                <a:extLst>
                  <a:ext uri="{FF2B5EF4-FFF2-40B4-BE49-F238E27FC236}">
                    <a16:creationId xmlns:a16="http://schemas.microsoft.com/office/drawing/2014/main" id="{A7902E99-6D61-E99E-7412-91899C7BD2EF}"/>
                  </a:ext>
                </a:extLst>
              </p:cNvPr>
              <p:cNvGrpSpPr/>
              <p:nvPr/>
            </p:nvGrpSpPr>
            <p:grpSpPr>
              <a:xfrm>
                <a:off x="318177" y="3347114"/>
                <a:ext cx="431800" cy="155575"/>
                <a:chOff x="328354" y="3363694"/>
                <a:chExt cx="431800" cy="155575"/>
              </a:xfrm>
            </p:grpSpPr>
            <p:sp>
              <p:nvSpPr>
                <p:cNvPr id="17" name="Isosceles Triangle 16">
                  <a:extLst>
                    <a:ext uri="{FF2B5EF4-FFF2-40B4-BE49-F238E27FC236}">
                      <a16:creationId xmlns:a16="http://schemas.microsoft.com/office/drawing/2014/main" id="{10E63D55-CC14-2ACE-9275-67460C377290}"/>
                    </a:ext>
                  </a:extLst>
                </p:cNvPr>
                <p:cNvSpPr/>
                <p:nvPr/>
              </p:nvSpPr>
              <p:spPr bwMode="auto">
                <a:xfrm>
                  <a:off x="328354" y="3366869"/>
                  <a:ext cx="93663" cy="1524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20" name="Isosceles Triangle 19">
                  <a:extLst>
                    <a:ext uri="{FF2B5EF4-FFF2-40B4-BE49-F238E27FC236}">
                      <a16:creationId xmlns:a16="http://schemas.microsoft.com/office/drawing/2014/main" id="{280EEC0A-8C5F-D332-BED6-848CD3A6EE39}"/>
                    </a:ext>
                  </a:extLst>
                </p:cNvPr>
                <p:cNvSpPr/>
                <p:nvPr/>
              </p:nvSpPr>
              <p:spPr bwMode="auto">
                <a:xfrm>
                  <a:off x="666492" y="3363694"/>
                  <a:ext cx="93662" cy="1524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grpSp>
      <p:grpSp>
        <p:nvGrpSpPr>
          <p:cNvPr id="25" name="Group 10">
            <a:extLst>
              <a:ext uri="{FF2B5EF4-FFF2-40B4-BE49-F238E27FC236}">
                <a16:creationId xmlns:a16="http://schemas.microsoft.com/office/drawing/2014/main" id="{73315835-5A56-CFA3-8711-597C827A460D}"/>
              </a:ext>
            </a:extLst>
          </p:cNvPr>
          <p:cNvGrpSpPr>
            <a:grpSpLocks noChangeAspect="1"/>
          </p:cNvGrpSpPr>
          <p:nvPr/>
        </p:nvGrpSpPr>
        <p:grpSpPr bwMode="auto">
          <a:xfrm rot="19906627">
            <a:off x="7342535" y="2819189"/>
            <a:ext cx="310562" cy="270000"/>
            <a:chOff x="7125350" y="1244567"/>
            <a:chExt cx="896412" cy="781110"/>
          </a:xfrm>
        </p:grpSpPr>
        <p:sp>
          <p:nvSpPr>
            <p:cNvPr id="26" name="Rectangle: Top Corners Rounded 25">
              <a:extLst>
                <a:ext uri="{FF2B5EF4-FFF2-40B4-BE49-F238E27FC236}">
                  <a16:creationId xmlns:a16="http://schemas.microsoft.com/office/drawing/2014/main" id="{FC1EA007-C810-8AC4-3AB7-07CF82CC6BB5}"/>
                </a:ext>
              </a:extLst>
            </p:cNvPr>
            <p:cNvSpPr/>
            <p:nvPr/>
          </p:nvSpPr>
          <p:spPr>
            <a:xfrm rot="14448026">
              <a:off x="7394985" y="1173436"/>
              <a:ext cx="47675" cy="589073"/>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27" name="Rectangle: Top Corners Rounded 26">
              <a:extLst>
                <a:ext uri="{FF2B5EF4-FFF2-40B4-BE49-F238E27FC236}">
                  <a16:creationId xmlns:a16="http://schemas.microsoft.com/office/drawing/2014/main" id="{6B13084E-9B3E-91FE-6DB7-364E184A52EE}"/>
                </a:ext>
              </a:extLst>
            </p:cNvPr>
            <p:cNvSpPr>
              <a:spLocks noChangeAspect="1"/>
            </p:cNvSpPr>
            <p:nvPr/>
          </p:nvSpPr>
          <p:spPr>
            <a:xfrm rot="19049438">
              <a:off x="7238975" y="1730227"/>
              <a:ext cx="208554" cy="10634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28" name="Rectangle: Top Corners Rounded 27">
              <a:extLst>
                <a:ext uri="{FF2B5EF4-FFF2-40B4-BE49-F238E27FC236}">
                  <a16:creationId xmlns:a16="http://schemas.microsoft.com/office/drawing/2014/main" id="{311C1C48-B02E-B012-2004-9B2DAF933984}"/>
                </a:ext>
              </a:extLst>
            </p:cNvPr>
            <p:cNvSpPr>
              <a:spLocks noChangeAspect="1"/>
            </p:cNvSpPr>
            <p:nvPr/>
          </p:nvSpPr>
          <p:spPr>
            <a:xfrm rot="17018969">
              <a:off x="7571353" y="1293650"/>
              <a:ext cx="209031" cy="10976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29" name="Rectangle: Top Corners Rounded 28">
              <a:extLst>
                <a:ext uri="{FF2B5EF4-FFF2-40B4-BE49-F238E27FC236}">
                  <a16:creationId xmlns:a16="http://schemas.microsoft.com/office/drawing/2014/main" id="{B82AE1DC-FD2E-C587-1DE1-A062764A0EA5}"/>
                </a:ext>
              </a:extLst>
            </p:cNvPr>
            <p:cNvSpPr/>
            <p:nvPr/>
          </p:nvSpPr>
          <p:spPr>
            <a:xfrm rot="5553275">
              <a:off x="7821544" y="1418097"/>
              <a:ext cx="223700" cy="73177"/>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30" name="Rectangle: Top Corners Rounded 29">
              <a:extLst>
                <a:ext uri="{FF2B5EF4-FFF2-40B4-BE49-F238E27FC236}">
                  <a16:creationId xmlns:a16="http://schemas.microsoft.com/office/drawing/2014/main" id="{5C79D3E3-D4E9-0E56-9336-06A6CE8F5FD3}"/>
                </a:ext>
              </a:extLst>
            </p:cNvPr>
            <p:cNvSpPr/>
            <p:nvPr/>
          </p:nvSpPr>
          <p:spPr>
            <a:xfrm rot="5938638">
              <a:off x="7595102" y="1864730"/>
              <a:ext cx="190694" cy="12440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1" name="Rectangle 30">
              <a:extLst>
                <a:ext uri="{FF2B5EF4-FFF2-40B4-BE49-F238E27FC236}">
                  <a16:creationId xmlns:a16="http://schemas.microsoft.com/office/drawing/2014/main" id="{1D4E082B-97ED-11A8-B49C-E7FC18966937}"/>
                </a:ext>
              </a:extLst>
            </p:cNvPr>
            <p:cNvSpPr/>
            <p:nvPr/>
          </p:nvSpPr>
          <p:spPr>
            <a:xfrm rot="176029">
              <a:off x="7977402" y="1372060"/>
              <a:ext cx="43906" cy="165025"/>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32" name="Freeform: Shape 31">
              <a:extLst>
                <a:ext uri="{FF2B5EF4-FFF2-40B4-BE49-F238E27FC236}">
                  <a16:creationId xmlns:a16="http://schemas.microsoft.com/office/drawing/2014/main" id="{AE6DBB67-D6C4-37D2-59AA-7082672666D9}"/>
                </a:ext>
              </a:extLst>
            </p:cNvPr>
            <p:cNvSpPr/>
            <p:nvPr/>
          </p:nvSpPr>
          <p:spPr>
            <a:xfrm>
              <a:off x="7284197" y="1271829"/>
              <a:ext cx="607366" cy="744438"/>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33" name="Oval 735">
              <a:extLst>
                <a:ext uri="{FF2B5EF4-FFF2-40B4-BE49-F238E27FC236}">
                  <a16:creationId xmlns:a16="http://schemas.microsoft.com/office/drawing/2014/main" id="{33EF55DB-D3F1-B3D2-2843-9ADB0845CE58}"/>
                </a:ext>
              </a:extLst>
            </p:cNvPr>
            <p:cNvSpPr>
              <a:spLocks noChangeArrowheads="1"/>
            </p:cNvSpPr>
            <p:nvPr/>
          </p:nvSpPr>
          <p:spPr bwMode="auto">
            <a:xfrm rot="13144991">
              <a:off x="7514863" y="1569181"/>
              <a:ext cx="365883" cy="297041"/>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nvGrpSpPr>
          <p:cNvPr id="34" name="Group 10">
            <a:extLst>
              <a:ext uri="{FF2B5EF4-FFF2-40B4-BE49-F238E27FC236}">
                <a16:creationId xmlns:a16="http://schemas.microsoft.com/office/drawing/2014/main" id="{AE7EB4D0-2D03-A7BE-BD2C-AF0CBE43458E}"/>
              </a:ext>
            </a:extLst>
          </p:cNvPr>
          <p:cNvGrpSpPr>
            <a:grpSpLocks noChangeAspect="1"/>
          </p:cNvGrpSpPr>
          <p:nvPr/>
        </p:nvGrpSpPr>
        <p:grpSpPr bwMode="auto">
          <a:xfrm rot="19906627">
            <a:off x="6693240" y="3232029"/>
            <a:ext cx="310562" cy="270000"/>
            <a:chOff x="7125350" y="1244567"/>
            <a:chExt cx="896412" cy="781110"/>
          </a:xfrm>
        </p:grpSpPr>
        <p:sp>
          <p:nvSpPr>
            <p:cNvPr id="35" name="Rectangle: Top Corners Rounded 34">
              <a:extLst>
                <a:ext uri="{FF2B5EF4-FFF2-40B4-BE49-F238E27FC236}">
                  <a16:creationId xmlns:a16="http://schemas.microsoft.com/office/drawing/2014/main" id="{79A0E7A6-8BD6-DF8D-CA62-A45A52921C69}"/>
                </a:ext>
              </a:extLst>
            </p:cNvPr>
            <p:cNvSpPr/>
            <p:nvPr/>
          </p:nvSpPr>
          <p:spPr>
            <a:xfrm rot="14448026">
              <a:off x="7394985" y="1173436"/>
              <a:ext cx="47675" cy="589073"/>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6" name="Rectangle: Top Corners Rounded 35">
              <a:extLst>
                <a:ext uri="{FF2B5EF4-FFF2-40B4-BE49-F238E27FC236}">
                  <a16:creationId xmlns:a16="http://schemas.microsoft.com/office/drawing/2014/main" id="{EB9C9487-C493-BB4A-71DE-6BED66128B06}"/>
                </a:ext>
              </a:extLst>
            </p:cNvPr>
            <p:cNvSpPr>
              <a:spLocks noChangeAspect="1"/>
            </p:cNvSpPr>
            <p:nvPr/>
          </p:nvSpPr>
          <p:spPr>
            <a:xfrm rot="19049438">
              <a:off x="7238975" y="1730227"/>
              <a:ext cx="208554" cy="10634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7" name="Rectangle: Top Corners Rounded 36">
              <a:extLst>
                <a:ext uri="{FF2B5EF4-FFF2-40B4-BE49-F238E27FC236}">
                  <a16:creationId xmlns:a16="http://schemas.microsoft.com/office/drawing/2014/main" id="{C18B1924-76D9-9545-8099-0681C38DAAA1}"/>
                </a:ext>
              </a:extLst>
            </p:cNvPr>
            <p:cNvSpPr>
              <a:spLocks noChangeAspect="1"/>
            </p:cNvSpPr>
            <p:nvPr/>
          </p:nvSpPr>
          <p:spPr>
            <a:xfrm rot="17018969">
              <a:off x="7571353" y="1293650"/>
              <a:ext cx="209031" cy="10976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8" name="Rectangle: Top Corners Rounded 37">
              <a:extLst>
                <a:ext uri="{FF2B5EF4-FFF2-40B4-BE49-F238E27FC236}">
                  <a16:creationId xmlns:a16="http://schemas.microsoft.com/office/drawing/2014/main" id="{650FD5B0-DDC9-A8B3-9F6B-C0A090745DEB}"/>
                </a:ext>
              </a:extLst>
            </p:cNvPr>
            <p:cNvSpPr/>
            <p:nvPr/>
          </p:nvSpPr>
          <p:spPr>
            <a:xfrm rot="5553275">
              <a:off x="7821544" y="1418097"/>
              <a:ext cx="223700" cy="73177"/>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39" name="Rectangle: Top Corners Rounded 38">
              <a:extLst>
                <a:ext uri="{FF2B5EF4-FFF2-40B4-BE49-F238E27FC236}">
                  <a16:creationId xmlns:a16="http://schemas.microsoft.com/office/drawing/2014/main" id="{995016EC-CA9B-5764-E098-5F7EB4DCDEDB}"/>
                </a:ext>
              </a:extLst>
            </p:cNvPr>
            <p:cNvSpPr/>
            <p:nvPr/>
          </p:nvSpPr>
          <p:spPr>
            <a:xfrm rot="5938638">
              <a:off x="7595102" y="1864730"/>
              <a:ext cx="190694" cy="12440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40" name="Rectangle 39">
              <a:extLst>
                <a:ext uri="{FF2B5EF4-FFF2-40B4-BE49-F238E27FC236}">
                  <a16:creationId xmlns:a16="http://schemas.microsoft.com/office/drawing/2014/main" id="{8B78EF71-A591-5209-3CC4-724CF70C54BE}"/>
                </a:ext>
              </a:extLst>
            </p:cNvPr>
            <p:cNvSpPr/>
            <p:nvPr/>
          </p:nvSpPr>
          <p:spPr>
            <a:xfrm rot="176029">
              <a:off x="7977402" y="1372060"/>
              <a:ext cx="43906" cy="165025"/>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41" name="Freeform: Shape 40">
              <a:extLst>
                <a:ext uri="{FF2B5EF4-FFF2-40B4-BE49-F238E27FC236}">
                  <a16:creationId xmlns:a16="http://schemas.microsoft.com/office/drawing/2014/main" id="{70BC89E2-14D9-0438-68CE-9681136FC771}"/>
                </a:ext>
              </a:extLst>
            </p:cNvPr>
            <p:cNvSpPr/>
            <p:nvPr/>
          </p:nvSpPr>
          <p:spPr>
            <a:xfrm>
              <a:off x="7284197" y="1271829"/>
              <a:ext cx="607366" cy="744438"/>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42" name="Oval 735">
              <a:extLst>
                <a:ext uri="{FF2B5EF4-FFF2-40B4-BE49-F238E27FC236}">
                  <a16:creationId xmlns:a16="http://schemas.microsoft.com/office/drawing/2014/main" id="{16371176-924E-A27D-74EE-14F623836A5F}"/>
                </a:ext>
              </a:extLst>
            </p:cNvPr>
            <p:cNvSpPr>
              <a:spLocks noChangeArrowheads="1"/>
            </p:cNvSpPr>
            <p:nvPr/>
          </p:nvSpPr>
          <p:spPr bwMode="auto">
            <a:xfrm rot="13144991">
              <a:off x="7514863" y="1569181"/>
              <a:ext cx="365883" cy="297041"/>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nvGrpSpPr>
          <p:cNvPr id="43" name="Group 10">
            <a:extLst>
              <a:ext uri="{FF2B5EF4-FFF2-40B4-BE49-F238E27FC236}">
                <a16:creationId xmlns:a16="http://schemas.microsoft.com/office/drawing/2014/main" id="{40C23B1F-5B4E-D186-783A-C265E0556C35}"/>
              </a:ext>
            </a:extLst>
          </p:cNvPr>
          <p:cNvGrpSpPr>
            <a:grpSpLocks noChangeAspect="1"/>
          </p:cNvGrpSpPr>
          <p:nvPr/>
        </p:nvGrpSpPr>
        <p:grpSpPr bwMode="auto">
          <a:xfrm rot="19906627">
            <a:off x="6036172" y="2438337"/>
            <a:ext cx="310562" cy="270000"/>
            <a:chOff x="7125350" y="1244567"/>
            <a:chExt cx="896412" cy="781110"/>
          </a:xfrm>
        </p:grpSpPr>
        <p:sp>
          <p:nvSpPr>
            <p:cNvPr id="44" name="Rectangle: Top Corners Rounded 43">
              <a:extLst>
                <a:ext uri="{FF2B5EF4-FFF2-40B4-BE49-F238E27FC236}">
                  <a16:creationId xmlns:a16="http://schemas.microsoft.com/office/drawing/2014/main" id="{883B687F-6DEB-ED2D-0B98-55737039E523}"/>
                </a:ext>
              </a:extLst>
            </p:cNvPr>
            <p:cNvSpPr/>
            <p:nvPr/>
          </p:nvSpPr>
          <p:spPr>
            <a:xfrm rot="14448026">
              <a:off x="7394985" y="1173436"/>
              <a:ext cx="47675" cy="589073"/>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45" name="Rectangle: Top Corners Rounded 44">
              <a:extLst>
                <a:ext uri="{FF2B5EF4-FFF2-40B4-BE49-F238E27FC236}">
                  <a16:creationId xmlns:a16="http://schemas.microsoft.com/office/drawing/2014/main" id="{2018A9DC-2847-C9DC-E098-C42C2F9FA3FE}"/>
                </a:ext>
              </a:extLst>
            </p:cNvPr>
            <p:cNvSpPr>
              <a:spLocks noChangeAspect="1"/>
            </p:cNvSpPr>
            <p:nvPr/>
          </p:nvSpPr>
          <p:spPr>
            <a:xfrm rot="19049438">
              <a:off x="7238975" y="1730227"/>
              <a:ext cx="208554" cy="10634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46" name="Rectangle: Top Corners Rounded 45">
              <a:extLst>
                <a:ext uri="{FF2B5EF4-FFF2-40B4-BE49-F238E27FC236}">
                  <a16:creationId xmlns:a16="http://schemas.microsoft.com/office/drawing/2014/main" id="{28063F63-E12E-6506-4812-0785FBFA09E3}"/>
                </a:ext>
              </a:extLst>
            </p:cNvPr>
            <p:cNvSpPr>
              <a:spLocks noChangeAspect="1"/>
            </p:cNvSpPr>
            <p:nvPr/>
          </p:nvSpPr>
          <p:spPr>
            <a:xfrm rot="17018969">
              <a:off x="7571353" y="1293650"/>
              <a:ext cx="209031" cy="10976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47" name="Rectangle: Top Corners Rounded 46">
              <a:extLst>
                <a:ext uri="{FF2B5EF4-FFF2-40B4-BE49-F238E27FC236}">
                  <a16:creationId xmlns:a16="http://schemas.microsoft.com/office/drawing/2014/main" id="{11BBA546-8E1C-0EC1-E734-91F876B9E4CB}"/>
                </a:ext>
              </a:extLst>
            </p:cNvPr>
            <p:cNvSpPr/>
            <p:nvPr/>
          </p:nvSpPr>
          <p:spPr>
            <a:xfrm rot="5553275">
              <a:off x="7821544" y="1418097"/>
              <a:ext cx="223700" cy="73177"/>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48" name="Rectangle: Top Corners Rounded 47">
              <a:extLst>
                <a:ext uri="{FF2B5EF4-FFF2-40B4-BE49-F238E27FC236}">
                  <a16:creationId xmlns:a16="http://schemas.microsoft.com/office/drawing/2014/main" id="{618C4724-203E-0C04-06F0-261880243701}"/>
                </a:ext>
              </a:extLst>
            </p:cNvPr>
            <p:cNvSpPr/>
            <p:nvPr/>
          </p:nvSpPr>
          <p:spPr>
            <a:xfrm rot="5938638">
              <a:off x="7595102" y="1864730"/>
              <a:ext cx="190694" cy="12440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49" name="Rectangle 48">
              <a:extLst>
                <a:ext uri="{FF2B5EF4-FFF2-40B4-BE49-F238E27FC236}">
                  <a16:creationId xmlns:a16="http://schemas.microsoft.com/office/drawing/2014/main" id="{23075FF0-B8EB-DEC4-9C39-0B414C2E897C}"/>
                </a:ext>
              </a:extLst>
            </p:cNvPr>
            <p:cNvSpPr/>
            <p:nvPr/>
          </p:nvSpPr>
          <p:spPr>
            <a:xfrm rot="176029">
              <a:off x="7977402" y="1372060"/>
              <a:ext cx="43906" cy="165025"/>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50" name="Freeform: Shape 49">
              <a:extLst>
                <a:ext uri="{FF2B5EF4-FFF2-40B4-BE49-F238E27FC236}">
                  <a16:creationId xmlns:a16="http://schemas.microsoft.com/office/drawing/2014/main" id="{9FDA3C3A-633B-3CE0-7D11-26C72751E76B}"/>
                </a:ext>
              </a:extLst>
            </p:cNvPr>
            <p:cNvSpPr/>
            <p:nvPr/>
          </p:nvSpPr>
          <p:spPr>
            <a:xfrm>
              <a:off x="7284197" y="1271829"/>
              <a:ext cx="607366" cy="744438"/>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51" name="Oval 735">
              <a:extLst>
                <a:ext uri="{FF2B5EF4-FFF2-40B4-BE49-F238E27FC236}">
                  <a16:creationId xmlns:a16="http://schemas.microsoft.com/office/drawing/2014/main" id="{EFE70A47-63CC-B2ED-0AFF-A47F6ED6CD88}"/>
                </a:ext>
              </a:extLst>
            </p:cNvPr>
            <p:cNvSpPr>
              <a:spLocks noChangeArrowheads="1"/>
            </p:cNvSpPr>
            <p:nvPr/>
          </p:nvSpPr>
          <p:spPr bwMode="auto">
            <a:xfrm rot="13144991">
              <a:off x="7514863" y="1569181"/>
              <a:ext cx="365883" cy="297041"/>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nvGrpSpPr>
          <p:cNvPr id="52" name="Group 10">
            <a:extLst>
              <a:ext uri="{FF2B5EF4-FFF2-40B4-BE49-F238E27FC236}">
                <a16:creationId xmlns:a16="http://schemas.microsoft.com/office/drawing/2014/main" id="{C50A20B4-473B-2758-CCFE-58DEFC90235B}"/>
              </a:ext>
            </a:extLst>
          </p:cNvPr>
          <p:cNvGrpSpPr>
            <a:grpSpLocks noChangeAspect="1"/>
          </p:cNvGrpSpPr>
          <p:nvPr/>
        </p:nvGrpSpPr>
        <p:grpSpPr bwMode="auto">
          <a:xfrm rot="19906627">
            <a:off x="5384457" y="3589661"/>
            <a:ext cx="310562" cy="270000"/>
            <a:chOff x="7125350" y="1244567"/>
            <a:chExt cx="896412" cy="781110"/>
          </a:xfrm>
        </p:grpSpPr>
        <p:sp>
          <p:nvSpPr>
            <p:cNvPr id="53" name="Rectangle: Top Corners Rounded 52">
              <a:extLst>
                <a:ext uri="{FF2B5EF4-FFF2-40B4-BE49-F238E27FC236}">
                  <a16:creationId xmlns:a16="http://schemas.microsoft.com/office/drawing/2014/main" id="{E3742586-8CF0-19F8-C75C-49E908B92150}"/>
                </a:ext>
              </a:extLst>
            </p:cNvPr>
            <p:cNvSpPr/>
            <p:nvPr/>
          </p:nvSpPr>
          <p:spPr>
            <a:xfrm rot="14448026">
              <a:off x="7394985" y="1173436"/>
              <a:ext cx="47675" cy="589073"/>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54" name="Rectangle: Top Corners Rounded 53">
              <a:extLst>
                <a:ext uri="{FF2B5EF4-FFF2-40B4-BE49-F238E27FC236}">
                  <a16:creationId xmlns:a16="http://schemas.microsoft.com/office/drawing/2014/main" id="{6B278A8F-3A84-5EBC-E565-D8BD0BC65551}"/>
                </a:ext>
              </a:extLst>
            </p:cNvPr>
            <p:cNvSpPr>
              <a:spLocks noChangeAspect="1"/>
            </p:cNvSpPr>
            <p:nvPr/>
          </p:nvSpPr>
          <p:spPr>
            <a:xfrm rot="19049438">
              <a:off x="7238975" y="1730227"/>
              <a:ext cx="208554" cy="10634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55" name="Rectangle: Top Corners Rounded 54">
              <a:extLst>
                <a:ext uri="{FF2B5EF4-FFF2-40B4-BE49-F238E27FC236}">
                  <a16:creationId xmlns:a16="http://schemas.microsoft.com/office/drawing/2014/main" id="{E6FDF26E-2E38-A8EE-5921-516C6688F671}"/>
                </a:ext>
              </a:extLst>
            </p:cNvPr>
            <p:cNvSpPr>
              <a:spLocks noChangeAspect="1"/>
            </p:cNvSpPr>
            <p:nvPr/>
          </p:nvSpPr>
          <p:spPr>
            <a:xfrm rot="17018969">
              <a:off x="7571353" y="1293650"/>
              <a:ext cx="209031" cy="10976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56" name="Rectangle: Top Corners Rounded 55">
              <a:extLst>
                <a:ext uri="{FF2B5EF4-FFF2-40B4-BE49-F238E27FC236}">
                  <a16:creationId xmlns:a16="http://schemas.microsoft.com/office/drawing/2014/main" id="{CCBFDDCA-4BC0-8C34-4EC0-DED3C873A2A1}"/>
                </a:ext>
              </a:extLst>
            </p:cNvPr>
            <p:cNvSpPr/>
            <p:nvPr/>
          </p:nvSpPr>
          <p:spPr>
            <a:xfrm rot="5553275">
              <a:off x="7821544" y="1418097"/>
              <a:ext cx="223700" cy="73177"/>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57" name="Rectangle: Top Corners Rounded 56">
              <a:extLst>
                <a:ext uri="{FF2B5EF4-FFF2-40B4-BE49-F238E27FC236}">
                  <a16:creationId xmlns:a16="http://schemas.microsoft.com/office/drawing/2014/main" id="{5C805F58-85F8-46B9-73E6-6363426BDA76}"/>
                </a:ext>
              </a:extLst>
            </p:cNvPr>
            <p:cNvSpPr/>
            <p:nvPr/>
          </p:nvSpPr>
          <p:spPr>
            <a:xfrm rot="5938638">
              <a:off x="7595102" y="1864730"/>
              <a:ext cx="190694" cy="12440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58" name="Rectangle 57">
              <a:extLst>
                <a:ext uri="{FF2B5EF4-FFF2-40B4-BE49-F238E27FC236}">
                  <a16:creationId xmlns:a16="http://schemas.microsoft.com/office/drawing/2014/main" id="{F286E76A-3A95-9745-9EE5-20DD4D88FE15}"/>
                </a:ext>
              </a:extLst>
            </p:cNvPr>
            <p:cNvSpPr/>
            <p:nvPr/>
          </p:nvSpPr>
          <p:spPr>
            <a:xfrm rot="176029">
              <a:off x="7977402" y="1372060"/>
              <a:ext cx="43906" cy="165025"/>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59" name="Freeform: Shape 58">
              <a:extLst>
                <a:ext uri="{FF2B5EF4-FFF2-40B4-BE49-F238E27FC236}">
                  <a16:creationId xmlns:a16="http://schemas.microsoft.com/office/drawing/2014/main" id="{8F3F6864-4FD6-3650-24B6-F17687F0DB5E}"/>
                </a:ext>
              </a:extLst>
            </p:cNvPr>
            <p:cNvSpPr/>
            <p:nvPr/>
          </p:nvSpPr>
          <p:spPr>
            <a:xfrm>
              <a:off x="7284197" y="1271829"/>
              <a:ext cx="607366" cy="744438"/>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60" name="Oval 735">
              <a:extLst>
                <a:ext uri="{FF2B5EF4-FFF2-40B4-BE49-F238E27FC236}">
                  <a16:creationId xmlns:a16="http://schemas.microsoft.com/office/drawing/2014/main" id="{08878DE1-D489-CE56-909E-682FFEE53E17}"/>
                </a:ext>
              </a:extLst>
            </p:cNvPr>
            <p:cNvSpPr>
              <a:spLocks noChangeArrowheads="1"/>
            </p:cNvSpPr>
            <p:nvPr/>
          </p:nvSpPr>
          <p:spPr bwMode="auto">
            <a:xfrm rot="13144991">
              <a:off x="7514863" y="1569181"/>
              <a:ext cx="365883" cy="297041"/>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355441004"/>
      </p:ext>
    </p:extLst>
  </p:cSld>
  <p:clrMapOvr>
    <a:masterClrMapping/>
  </p:clrMapOvr>
  <p:transition spd="slow"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fill="hold" nodeType="clickEffect">
                                  <p:stCondLst>
                                    <p:cond delay="0"/>
                                  </p:stCondLst>
                                  <p:childTnLst>
                                    <p:animMotion origin="layout" path="M 0.0007 -0.00024 L -0.30295 -0.00162 L -0.30295 0.16365 " pathEditMode="relative" ptsTypes="AAA">
                                      <p:cBhvr>
                                        <p:cTn id="6" dur="5000" fill="hold"/>
                                        <p:tgtEl>
                                          <p:spTgt spid="52"/>
                                        </p:tgtEl>
                                        <p:attrNameLst>
                                          <p:attrName>ppt_x</p:attrName>
                                          <p:attrName>ppt_y</p:attrName>
                                        </p:attrNameLst>
                                      </p:cBhvr>
                                    </p:animMotion>
                                  </p:childTnLst>
                                </p:cTn>
                              </p:par>
                              <p:par>
                                <p:cTn id="7" presetID="8" presetClass="emph" presetSubtype="0" fill="hold" nodeType="withEffect">
                                  <p:stCondLst>
                                    <p:cond delay="3000"/>
                                  </p:stCondLst>
                                  <p:childTnLst>
                                    <p:animRot by="-5400000">
                                      <p:cBhvr>
                                        <p:cTn id="8" dur="500" fill="hold"/>
                                        <p:tgtEl>
                                          <p:spTgt spid="52"/>
                                        </p:tgtEl>
                                        <p:attrNameLst>
                                          <p:attrName>r</p:attrName>
                                        </p:attrNameLst>
                                      </p:cBhvr>
                                    </p:animRot>
                                  </p:childTnLst>
                                </p:cTn>
                              </p:par>
                              <p:par>
                                <p:cTn id="9" presetID="8" presetClass="emph" presetSubtype="0" fill="hold" nodeType="withEffect">
                                  <p:stCondLst>
                                    <p:cond delay="4900"/>
                                  </p:stCondLst>
                                  <p:childTnLst>
                                    <p:animRot by="-5400000">
                                      <p:cBhvr>
                                        <p:cTn id="10" dur="500" fill="hold"/>
                                        <p:tgtEl>
                                          <p:spTgt spid="52"/>
                                        </p:tgtEl>
                                        <p:attrNameLst>
                                          <p:attrName>r</p:attrName>
                                        </p:attrNameLst>
                                      </p:cBhvr>
                                    </p:animRot>
                                  </p:childTnLst>
                                </p:cTn>
                              </p:par>
                              <p:par>
                                <p:cTn id="11" presetID="0" presetClass="path" presetSubtype="0" fill="hold" nodeType="withEffect">
                                  <p:stCondLst>
                                    <p:cond delay="0"/>
                                  </p:stCondLst>
                                  <p:childTnLst>
                                    <p:animMotion origin="layout" path="M -0.00087 0.00232 L -0.37309 0.0007 L -0.37309 -0.16805 " pathEditMode="relative" ptsTypes="AAA">
                                      <p:cBhvr>
                                        <p:cTn id="12" dur="5500" fill="hold"/>
                                        <p:tgtEl>
                                          <p:spTgt spid="43"/>
                                        </p:tgtEl>
                                        <p:attrNameLst>
                                          <p:attrName>ppt_x</p:attrName>
                                          <p:attrName>ppt_y</p:attrName>
                                        </p:attrNameLst>
                                      </p:cBhvr>
                                    </p:animMotion>
                                  </p:childTnLst>
                                </p:cTn>
                              </p:par>
                              <p:par>
                                <p:cTn id="13" presetID="8" presetClass="emph" presetSubtype="0" fill="hold" nodeType="withEffect">
                                  <p:stCondLst>
                                    <p:cond delay="3500"/>
                                  </p:stCondLst>
                                  <p:childTnLst>
                                    <p:animRot by="5400000">
                                      <p:cBhvr>
                                        <p:cTn id="14" dur="500" fill="hold"/>
                                        <p:tgtEl>
                                          <p:spTgt spid="43"/>
                                        </p:tgtEl>
                                        <p:attrNameLst>
                                          <p:attrName>r</p:attrName>
                                        </p:attrNameLst>
                                      </p:cBhvr>
                                    </p:animRot>
                                  </p:childTnLst>
                                </p:cTn>
                              </p:par>
                              <p:par>
                                <p:cTn id="15" presetID="8" presetClass="emph" presetSubtype="0" fill="hold" nodeType="withEffect">
                                  <p:stCondLst>
                                    <p:cond delay="5400"/>
                                  </p:stCondLst>
                                  <p:childTnLst>
                                    <p:animRot by="5400000">
                                      <p:cBhvr>
                                        <p:cTn id="16" dur="500" fill="hold"/>
                                        <p:tgtEl>
                                          <p:spTgt spid="43"/>
                                        </p:tgtEl>
                                        <p:attrNameLst>
                                          <p:attrName>r</p:attrName>
                                        </p:attrNameLst>
                                      </p:cBhvr>
                                    </p:animRot>
                                  </p:childTnLst>
                                </p:cTn>
                              </p:par>
                              <p:par>
                                <p:cTn id="17" presetID="0" presetClass="path" presetSubtype="0" fill="hold" nodeType="withEffect">
                                  <p:stCondLst>
                                    <p:cond delay="0"/>
                                  </p:stCondLst>
                                  <p:childTnLst>
                                    <p:animMotion origin="layout" path="M 0.00087 0.0007 L -0.44635 0.0007 L -0.44739 0.09375 " pathEditMode="relative" ptsTypes="AAA">
                                      <p:cBhvr>
                                        <p:cTn id="18" dur="5500" fill="hold"/>
                                        <p:tgtEl>
                                          <p:spTgt spid="34"/>
                                        </p:tgtEl>
                                        <p:attrNameLst>
                                          <p:attrName>ppt_x</p:attrName>
                                          <p:attrName>ppt_y</p:attrName>
                                        </p:attrNameLst>
                                      </p:cBhvr>
                                    </p:animMotion>
                                  </p:childTnLst>
                                </p:cTn>
                              </p:par>
                              <p:par>
                                <p:cTn id="19" presetID="8" presetClass="emph" presetSubtype="0" fill="hold" nodeType="withEffect">
                                  <p:stCondLst>
                                    <p:cond delay="4250"/>
                                  </p:stCondLst>
                                  <p:childTnLst>
                                    <p:animRot by="-5400000">
                                      <p:cBhvr>
                                        <p:cTn id="20" dur="500" fill="hold"/>
                                        <p:tgtEl>
                                          <p:spTgt spid="34"/>
                                        </p:tgtEl>
                                        <p:attrNameLst>
                                          <p:attrName>r</p:attrName>
                                        </p:attrNameLst>
                                      </p:cBhvr>
                                    </p:animRot>
                                  </p:childTnLst>
                                </p:cTn>
                              </p:par>
                              <p:par>
                                <p:cTn id="21" presetID="8" presetClass="emph" presetSubtype="0" fill="hold" nodeType="withEffect">
                                  <p:stCondLst>
                                    <p:cond delay="5400"/>
                                  </p:stCondLst>
                                  <p:childTnLst>
                                    <p:animRot by="-5400000">
                                      <p:cBhvr>
                                        <p:cTn id="22" dur="500" fill="hold"/>
                                        <p:tgtEl>
                                          <p:spTgt spid="34"/>
                                        </p:tgtEl>
                                        <p:attrNameLst>
                                          <p:attrName>r</p:attrName>
                                        </p:attrNameLst>
                                      </p:cBhvr>
                                    </p:animRot>
                                  </p:childTnLst>
                                </p:cTn>
                              </p:par>
                              <p:par>
                                <p:cTn id="23" presetID="0" presetClass="path" presetSubtype="0" fill="hold" nodeType="withEffect">
                                  <p:stCondLst>
                                    <p:cond delay="0"/>
                                  </p:stCondLst>
                                  <p:childTnLst>
                                    <p:animMotion origin="layout" path="M 0.00069 0.00139 L -0.51493 -0.00185 L -0.51597 -0.09028 " pathEditMode="relative" ptsTypes="AAA">
                                      <p:cBhvr>
                                        <p:cTn id="24" dur="6250" fill="hold"/>
                                        <p:tgtEl>
                                          <p:spTgt spid="25"/>
                                        </p:tgtEl>
                                        <p:attrNameLst>
                                          <p:attrName>ppt_x</p:attrName>
                                          <p:attrName>ppt_y</p:attrName>
                                        </p:attrNameLst>
                                      </p:cBhvr>
                                    </p:animMotion>
                                  </p:childTnLst>
                                </p:cTn>
                              </p:par>
                              <p:par>
                                <p:cTn id="25" presetID="8" presetClass="emph" presetSubtype="0" fill="hold" nodeType="withEffect">
                                  <p:stCondLst>
                                    <p:cond delay="5250"/>
                                  </p:stCondLst>
                                  <p:childTnLst>
                                    <p:animRot by="5400000">
                                      <p:cBhvr>
                                        <p:cTn id="26" dur="500" fill="hold"/>
                                        <p:tgtEl>
                                          <p:spTgt spid="25"/>
                                        </p:tgtEl>
                                        <p:attrNameLst>
                                          <p:attrName>r</p:attrName>
                                        </p:attrNameLst>
                                      </p:cBhvr>
                                    </p:animRot>
                                  </p:childTnLst>
                                </p:cTn>
                              </p:par>
                              <p:par>
                                <p:cTn id="27" presetID="8" presetClass="emph" presetSubtype="0" fill="hold" nodeType="withEffect">
                                  <p:stCondLst>
                                    <p:cond delay="6150"/>
                                  </p:stCondLst>
                                  <p:childTnLst>
                                    <p:animRot by="5400000">
                                      <p:cBhvr>
                                        <p:cTn id="28" dur="500" fill="hold"/>
                                        <p:tgtEl>
                                          <p:spTgt spid="25"/>
                                        </p:tgtEl>
                                        <p:attrNameLst>
                                          <p:attrName>r</p:attrName>
                                        </p:attrNameLst>
                                      </p:cBhvr>
                                    </p:animRot>
                                  </p:childTnLst>
                                </p:cTn>
                              </p:par>
                              <p:par>
                                <p:cTn id="29" presetID="42" presetClass="path" presetSubtype="0" fill="hold" nodeType="withEffect">
                                  <p:stCondLst>
                                    <p:cond delay="0"/>
                                  </p:stCondLst>
                                  <p:childTnLst>
                                    <p:animMotion origin="layout" path="M -3.05556E-6 7.40741E-7 L -0.49114 -0.00162 " pathEditMode="relative" rAng="0" ptsTypes="AA">
                                      <p:cBhvr>
                                        <p:cTn id="30" dur="5000" fill="hold"/>
                                        <p:tgtEl>
                                          <p:spTgt spid="61"/>
                                        </p:tgtEl>
                                        <p:attrNameLst>
                                          <p:attrName>ppt_x</p:attrName>
                                          <p:attrName>ppt_y</p:attrName>
                                        </p:attrNameLst>
                                      </p:cBhvr>
                                      <p:rCtr x="-24566" y="-93"/>
                                    </p:animMotion>
                                  </p:childTnLst>
                                </p:cTn>
                              </p:par>
                              <p:par>
                                <p:cTn id="31" presetID="1" presetClass="entr" presetSubtype="0" fill="hold" nodeType="withEffect">
                                  <p:stCondLst>
                                    <p:cond delay="300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6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1" nodeType="clickEffect">
                                  <p:stCondLst>
                                    <p:cond delay="0"/>
                                  </p:stCondLst>
                                  <p:childTnLst>
                                    <p:set>
                                      <p:cBhvr>
                                        <p:cTn id="54" dur="1" fill="hold">
                                          <p:stCondLst>
                                            <p:cond delay="0"/>
                                          </p:stCondLst>
                                        </p:cTn>
                                        <p:tgtEl>
                                          <p:spTgt spid="6"/>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63"/>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64"/>
                                        </p:tgtEl>
                                        <p:attrNameLst>
                                          <p:attrName>style.visibility</p:attrName>
                                        </p:attrNameLst>
                                      </p:cBhvr>
                                      <p:to>
                                        <p:strVal val="hidden"/>
                                      </p:to>
                                    </p:set>
                                  </p:childTnLst>
                                </p:cTn>
                              </p:par>
                              <p:par>
                                <p:cTn id="59" presetID="1" presetClass="exit" presetSubtype="0" fill="hold" grpId="1" nodeType="withEffect">
                                  <p:stCondLst>
                                    <p:cond delay="0"/>
                                  </p:stCondLst>
                                  <p:childTnLst>
                                    <p:set>
                                      <p:cBhvr>
                                        <p:cTn id="60" dur="1" fill="hold">
                                          <p:stCondLst>
                                            <p:cond delay="0"/>
                                          </p:stCondLst>
                                        </p:cTn>
                                        <p:tgtEl>
                                          <p:spTgt spid="65"/>
                                        </p:tgtEl>
                                        <p:attrNameLst>
                                          <p:attrName>style.visibility</p:attrName>
                                        </p:attrNameLst>
                                      </p:cBhvr>
                                      <p:to>
                                        <p:strVal val="hidden"/>
                                      </p:to>
                                    </p:set>
                                  </p:childTnLst>
                                </p:cTn>
                              </p:par>
                              <p:par>
                                <p:cTn id="61" presetID="1" presetClass="exit" presetSubtype="0" fill="hold" grpId="1" nodeType="withEffect">
                                  <p:stCondLst>
                                    <p:cond delay="0"/>
                                  </p:stCondLst>
                                  <p:childTnLst>
                                    <p:set>
                                      <p:cBhvr>
                                        <p:cTn id="62" dur="1" fill="hold">
                                          <p:stCondLst>
                                            <p:cond delay="0"/>
                                          </p:stCondLst>
                                        </p:cTn>
                                        <p:tgtEl>
                                          <p:spTgt spid="66"/>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67"/>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68"/>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4"/>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0" presetClass="path" presetSubtype="0" fill="hold" nodeType="clickEffect">
                                  <p:stCondLst>
                                    <p:cond delay="0"/>
                                  </p:stCondLst>
                                  <p:childTnLst>
                                    <p:animMotion origin="layout" path="M -0.30416 0.16365 L -0.28854 0.19583 L -0.25121 0.10092 L -0.22118 0.19583 L -0.18854 0.10578 L -0.15972 0.19583 L -0.12239 0.10254 L -0.09097 0.19745 L -0.05729 0.10578 L -0.02118 0.19583 L 0.01146 0.10578 L 0.04879 0.19583 L 0.08125 0.10578 L 0.11511 0.19745 L 0.14271 0.10578 L 0.18021 0.19745 L 0.18021 -0.08056 L 0.09584 -0.08195 " pathEditMode="relative" ptsTypes="AAAAAAAAAAAAAAAAAA">
                                      <p:cBhvr>
                                        <p:cTn id="72" dur="20000" fill="hold"/>
                                        <p:tgtEl>
                                          <p:spTgt spid="52"/>
                                        </p:tgtEl>
                                        <p:attrNameLst>
                                          <p:attrName>ppt_x</p:attrName>
                                          <p:attrName>ppt_y</p:attrName>
                                        </p:attrNameLst>
                                      </p:cBhvr>
                                    </p:animMotion>
                                  </p:childTnLst>
                                </p:cTn>
                              </p:par>
                              <p:par>
                                <p:cTn id="73" presetID="8" presetClass="emph" presetSubtype="0" fill="hold" nodeType="withEffect">
                                  <p:stCondLst>
                                    <p:cond delay="15750"/>
                                  </p:stCondLst>
                                  <p:childTnLst>
                                    <p:animRot by="-5400000">
                                      <p:cBhvr>
                                        <p:cTn id="74" dur="500" fill="hold"/>
                                        <p:tgtEl>
                                          <p:spTgt spid="52"/>
                                        </p:tgtEl>
                                        <p:attrNameLst>
                                          <p:attrName>r</p:attrName>
                                        </p:attrNameLst>
                                      </p:cBhvr>
                                    </p:animRot>
                                  </p:childTnLst>
                                </p:cTn>
                              </p:par>
                              <p:par>
                                <p:cTn id="75" presetID="8" presetClass="emph" presetSubtype="0" fill="hold" nodeType="withEffect">
                                  <p:stCondLst>
                                    <p:cond delay="18750"/>
                                  </p:stCondLst>
                                  <p:childTnLst>
                                    <p:animRot by="-5400000">
                                      <p:cBhvr>
                                        <p:cTn id="76" dur="500" fill="hold"/>
                                        <p:tgtEl>
                                          <p:spTgt spid="52"/>
                                        </p:tgtEl>
                                        <p:attrNameLst>
                                          <p:attrName>r</p:attrName>
                                        </p:attrNameLst>
                                      </p:cBhvr>
                                    </p:animRot>
                                  </p:childTnLst>
                                </p:cTn>
                              </p:par>
                              <p:par>
                                <p:cTn id="77" presetID="0" presetClass="path" presetSubtype="0" fill="hold" nodeType="withEffect">
                                  <p:stCondLst>
                                    <p:cond delay="1500"/>
                                  </p:stCondLst>
                                  <p:childTnLst>
                                    <p:animMotion origin="layout" path="M -0.37431 -0.16991 L -0.35747 -0.20023 L -0.32379 -0.10717 L -0.28768 -0.19884 L -0.25504 -0.10717 L -0.22014 -0.19722 L -0.18525 -0.10717 L -0.1467 -0.19722 L -0.11771 -0.10717 L -0.08282 -0.19722 L -0.05278 -0.10879 L -0.02379 -0.19398 L 0.00625 -0.10879 L 0.03646 -0.1956 L 0.06771 -0.10879 L 0.10399 -0.19722 C 0.10434 -0.10764 0.10468 -0.01829 0.10521 0.07107 L 0.02083 0.06806 " pathEditMode="relative" ptsTypes="AAAAAAAAAAAAAAAAAA">
                                      <p:cBhvr>
                                        <p:cTn id="78" dur="20000" fill="hold"/>
                                        <p:tgtEl>
                                          <p:spTgt spid="43"/>
                                        </p:tgtEl>
                                        <p:attrNameLst>
                                          <p:attrName>ppt_x</p:attrName>
                                          <p:attrName>ppt_y</p:attrName>
                                        </p:attrNameLst>
                                      </p:cBhvr>
                                    </p:animMotion>
                                  </p:childTnLst>
                                </p:cTn>
                              </p:par>
                              <p:par>
                                <p:cTn id="79" presetID="8" presetClass="emph" presetSubtype="0" fill="hold" nodeType="withEffect">
                                  <p:stCondLst>
                                    <p:cond delay="17250"/>
                                  </p:stCondLst>
                                  <p:childTnLst>
                                    <p:animRot by="5400000">
                                      <p:cBhvr>
                                        <p:cTn id="80" dur="500" fill="hold"/>
                                        <p:tgtEl>
                                          <p:spTgt spid="43"/>
                                        </p:tgtEl>
                                        <p:attrNameLst>
                                          <p:attrName>r</p:attrName>
                                        </p:attrNameLst>
                                      </p:cBhvr>
                                    </p:animRot>
                                  </p:childTnLst>
                                </p:cTn>
                              </p:par>
                              <p:par>
                                <p:cTn id="81" presetID="8" presetClass="emph" presetSubtype="0" fill="hold" nodeType="withEffect">
                                  <p:stCondLst>
                                    <p:cond delay="20250"/>
                                  </p:stCondLst>
                                  <p:childTnLst>
                                    <p:animRot by="5400000">
                                      <p:cBhvr>
                                        <p:cTn id="82" dur="500" fill="hold"/>
                                        <p:tgtEl>
                                          <p:spTgt spid="43"/>
                                        </p:tgtEl>
                                        <p:attrNameLst>
                                          <p:attrName>r</p:attrName>
                                        </p:attrNameLst>
                                      </p:cBhvr>
                                    </p:animRot>
                                  </p:childTnLst>
                                </p:cTn>
                              </p:par>
                              <p:par>
                                <p:cTn id="83" presetID="1" presetClass="exit" presetSubtype="0" fill="hold" nodeType="withEffect">
                                  <p:stCondLst>
                                    <p:cond delay="20250"/>
                                  </p:stCondLst>
                                  <p:childTnLst>
                                    <p:set>
                                      <p:cBhvr>
                                        <p:cTn id="84" dur="1" fill="hold">
                                          <p:stCondLst>
                                            <p:cond delay="0"/>
                                          </p:stCondLst>
                                        </p:cTn>
                                        <p:tgtEl>
                                          <p:spTgt spid="52"/>
                                        </p:tgtEl>
                                        <p:attrNameLst>
                                          <p:attrName>style.visibility</p:attrName>
                                        </p:attrNameLst>
                                      </p:cBhvr>
                                      <p:to>
                                        <p:strVal val="hidden"/>
                                      </p:to>
                                    </p:set>
                                  </p:childTnLst>
                                </p:cTn>
                              </p:par>
                              <p:par>
                                <p:cTn id="85" presetID="1" presetClass="exit" presetSubtype="0" fill="hold" nodeType="withEffect">
                                  <p:stCondLst>
                                    <p:cond delay="21750"/>
                                  </p:stCondLst>
                                  <p:childTnLst>
                                    <p:set>
                                      <p:cBhvr>
                                        <p:cTn id="86" dur="1" fill="hold">
                                          <p:stCondLst>
                                            <p:cond delay="0"/>
                                          </p:stCondLst>
                                        </p:cTn>
                                        <p:tgtEl>
                                          <p:spTgt spid="43"/>
                                        </p:tgtEl>
                                        <p:attrNameLst>
                                          <p:attrName>style.visibility</p:attrName>
                                        </p:attrNameLst>
                                      </p:cBhvr>
                                      <p:to>
                                        <p:strVal val="hidden"/>
                                      </p:to>
                                    </p:set>
                                  </p:childTnLst>
                                </p:cTn>
                              </p:par>
                              <p:par>
                                <p:cTn id="87" presetID="0" presetClass="path" presetSubtype="0" fill="hold" nodeType="withEffect">
                                  <p:stCondLst>
                                    <p:cond delay="7000"/>
                                  </p:stCondLst>
                                  <p:childTnLst>
                                    <p:animMotion origin="layout" path="M -0.44861 0.09352 L -0.43055 0.13704 L -0.40052 0.04051 L -0.37396 0.13542 L -0.34149 0.04213 L -0.31371 0.1338 L -0.28003 0.04213 L -0.24982 0.13218 L -0.21736 0.04213 L -0.18368 0.13218 L -0.15226 0.04213 L -0.12222 0.1338 L -0.09201 0.04375 L -0.06198 0.13056 L -0.04028 0.04213 L -0.01371 0.13218 L 0.01042 0.04375 L 0.03698 0.13218 L 0.0382 -0.03171 L -0.04982 -0.0331 " pathEditMode="relative" ptsTypes="AAAAAAAAAAAAAAAAAAAA">
                                      <p:cBhvr>
                                        <p:cTn id="88" dur="25000" fill="hold"/>
                                        <p:tgtEl>
                                          <p:spTgt spid="34"/>
                                        </p:tgtEl>
                                        <p:attrNameLst>
                                          <p:attrName>ppt_x</p:attrName>
                                          <p:attrName>ppt_y</p:attrName>
                                        </p:attrNameLst>
                                      </p:cBhvr>
                                    </p:animMotion>
                                  </p:childTnLst>
                                </p:cTn>
                              </p:par>
                              <p:par>
                                <p:cTn id="89" presetID="8" presetClass="emph" presetSubtype="0" fill="hold" nodeType="withEffect">
                                  <p:stCondLst>
                                    <p:cond delay="28500"/>
                                  </p:stCondLst>
                                  <p:childTnLst>
                                    <p:animRot by="-5400000">
                                      <p:cBhvr>
                                        <p:cTn id="90" dur="500" fill="hold"/>
                                        <p:tgtEl>
                                          <p:spTgt spid="34"/>
                                        </p:tgtEl>
                                        <p:attrNameLst>
                                          <p:attrName>r</p:attrName>
                                        </p:attrNameLst>
                                      </p:cBhvr>
                                    </p:animRot>
                                  </p:childTnLst>
                                </p:cTn>
                              </p:par>
                              <p:par>
                                <p:cTn id="91" presetID="8" presetClass="emph" presetSubtype="0" fill="hold" nodeType="withEffect">
                                  <p:stCondLst>
                                    <p:cond delay="30750"/>
                                  </p:stCondLst>
                                  <p:childTnLst>
                                    <p:animRot by="-5400000">
                                      <p:cBhvr>
                                        <p:cTn id="92" dur="500" fill="hold"/>
                                        <p:tgtEl>
                                          <p:spTgt spid="34"/>
                                        </p:tgtEl>
                                        <p:attrNameLst>
                                          <p:attrName>r</p:attrName>
                                        </p:attrNameLst>
                                      </p:cBhvr>
                                    </p:animRot>
                                  </p:childTnLst>
                                </p:cTn>
                              </p:par>
                              <p:par>
                                <p:cTn id="93" presetID="1" presetClass="exit" presetSubtype="0" fill="hold" nodeType="withEffect">
                                  <p:stCondLst>
                                    <p:cond delay="32000"/>
                                  </p:stCondLst>
                                  <p:childTnLst>
                                    <p:set>
                                      <p:cBhvr>
                                        <p:cTn id="94" dur="1" fill="hold">
                                          <p:stCondLst>
                                            <p:cond delay="0"/>
                                          </p:stCondLst>
                                        </p:cTn>
                                        <p:tgtEl>
                                          <p:spTgt spid="34"/>
                                        </p:tgtEl>
                                        <p:attrNameLst>
                                          <p:attrName>style.visibility</p:attrName>
                                        </p:attrNameLst>
                                      </p:cBhvr>
                                      <p:to>
                                        <p:strVal val="hidden"/>
                                      </p:to>
                                    </p:set>
                                  </p:childTnLst>
                                </p:cTn>
                              </p:par>
                              <p:par>
                                <p:cTn id="95" presetID="0" presetClass="path" presetSubtype="0" fill="hold" nodeType="withEffect">
                                  <p:stCondLst>
                                    <p:cond delay="7000"/>
                                  </p:stCondLst>
                                  <p:childTnLst>
                                    <p:animMotion origin="layout" path="M -0.51545 -0.08912 L -0.49948 -0.14723 L -0.47066 -0.04468 L -0.4408 -0.14584 L -0.41094 -0.0463 L -0.38212 -0.14422 L -0.35226 -0.0463 L -0.32118 -0.14422 L -0.28785 -0.0463 L -0.25452 -0.14422 L -0.22361 -0.0463 L -0.19254 -0.14422 L -0.16024 -0.0463 L -0.13733 -0.14422 L -0.10851 -0.04769 L -0.08438 -0.14283 L -0.0625 -0.04931 L -0.0349 -0.14121 L -0.03611 0.02129 L -0.12118 0.02129 " pathEditMode="relative" ptsTypes="AAAAAAAAAAAAAAAAAAAA">
                                      <p:cBhvr>
                                        <p:cTn id="96" dur="27000" fill="hold"/>
                                        <p:tgtEl>
                                          <p:spTgt spid="25"/>
                                        </p:tgtEl>
                                        <p:attrNameLst>
                                          <p:attrName>ppt_x</p:attrName>
                                          <p:attrName>ppt_y</p:attrName>
                                        </p:attrNameLst>
                                      </p:cBhvr>
                                    </p:animMotion>
                                  </p:childTnLst>
                                </p:cTn>
                              </p:par>
                              <p:par>
                                <p:cTn id="97" presetID="8" presetClass="emph" presetSubtype="0" fill="hold" nodeType="withEffect">
                                  <p:stCondLst>
                                    <p:cond delay="30500"/>
                                  </p:stCondLst>
                                  <p:childTnLst>
                                    <p:animRot by="5400000">
                                      <p:cBhvr>
                                        <p:cTn id="98" dur="500" fill="hold"/>
                                        <p:tgtEl>
                                          <p:spTgt spid="25"/>
                                        </p:tgtEl>
                                        <p:attrNameLst>
                                          <p:attrName>r</p:attrName>
                                        </p:attrNameLst>
                                      </p:cBhvr>
                                    </p:animRot>
                                  </p:childTnLst>
                                </p:cTn>
                              </p:par>
                              <p:par>
                                <p:cTn id="99" presetID="8" presetClass="emph" presetSubtype="0" fill="hold" nodeType="withEffect">
                                  <p:stCondLst>
                                    <p:cond delay="32500"/>
                                  </p:stCondLst>
                                  <p:childTnLst>
                                    <p:animRot by="5400000">
                                      <p:cBhvr>
                                        <p:cTn id="100" dur="500" fill="hold"/>
                                        <p:tgtEl>
                                          <p:spTgt spid="25"/>
                                        </p:tgtEl>
                                        <p:attrNameLst>
                                          <p:attrName>r</p:attrName>
                                        </p:attrNameLst>
                                      </p:cBhvr>
                                    </p:animRot>
                                  </p:childTnLst>
                                </p:cTn>
                              </p:par>
                              <p:par>
                                <p:cTn id="101" presetID="1" presetClass="exit" presetSubtype="0" fill="hold" nodeType="withEffect">
                                  <p:stCondLst>
                                    <p:cond delay="34000"/>
                                  </p:stCondLst>
                                  <p:childTnLst>
                                    <p:set>
                                      <p:cBhvr>
                                        <p:cTn id="102" dur="1" fill="hold">
                                          <p:stCondLst>
                                            <p:cond delay="0"/>
                                          </p:stCondLst>
                                        </p:cTn>
                                        <p:tgtEl>
                                          <p:spTgt spid="25"/>
                                        </p:tgtEl>
                                        <p:attrNameLst>
                                          <p:attrName>style.visibility</p:attrName>
                                        </p:attrNameLst>
                                      </p:cBhvr>
                                      <p:to>
                                        <p:strVal val="hidden"/>
                                      </p:to>
                                    </p:set>
                                  </p:childTnLst>
                                </p:cTn>
                              </p:par>
                            </p:childTnLst>
                          </p:cTn>
                        </p:par>
                        <p:par>
                          <p:cTn id="103" fill="hold">
                            <p:stCondLst>
                              <p:cond delay="34000"/>
                            </p:stCondLst>
                            <p:childTnLst>
                              <p:par>
                                <p:cTn id="104" presetID="1" presetClass="entr" presetSubtype="0" fill="hold" nodeType="afterEffect">
                                  <p:stCondLst>
                                    <p:cond delay="0"/>
                                  </p:stCondLst>
                                  <p:childTnLst>
                                    <p:set>
                                      <p:cBhvr>
                                        <p:cTn id="105"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5" grpId="0" animBg="1"/>
      <p:bldP spid="65" grpId="1" animBg="1"/>
      <p:bldP spid="63" grpId="0" animBg="1"/>
      <p:bldP spid="63" grpId="1" animBg="1"/>
      <p:bldP spid="64" grpId="0" animBg="1"/>
      <p:bldP spid="64" grpId="1" animBg="1"/>
      <p:bldP spid="66" grpId="0"/>
      <p:bldP spid="66" grpId="1"/>
      <p:bldP spid="4" grpId="0"/>
      <p:bldP spid="4" grpId="1"/>
      <p:bldP spid="67" grpId="0"/>
      <p:bldP spid="67" grpId="1"/>
      <p:bldP spid="68" grpId="0"/>
      <p:bldP spid="68"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E9B8504F-526D-4207-A7E9-60599F6F821B}"/>
              </a:ext>
            </a:extLst>
          </p:cNvPr>
          <p:cNvSpPr>
            <a:spLocks noGrp="1" noChangeArrowheads="1"/>
          </p:cNvSpPr>
          <p:nvPr>
            <p:ph type="ctrTitle"/>
          </p:nvPr>
        </p:nvSpPr>
        <p:spPr/>
        <p:txBody>
          <a:bodyPr/>
          <a:lstStyle/>
          <a:p>
            <a:pPr eaLnBrk="1" hangingPunct="1">
              <a:defRPr/>
            </a:pPr>
            <a:r>
              <a:rPr lang="en-GB" altLang="en-US" b="1" dirty="0"/>
              <a:t>Actions On</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0146ADF-ACC8-425F-B5B7-406B8EC01166}"/>
              </a:ext>
            </a:extLst>
          </p:cNvPr>
          <p:cNvSpPr>
            <a:spLocks noGrp="1"/>
          </p:cNvSpPr>
          <p:nvPr>
            <p:ph type="title"/>
          </p:nvPr>
        </p:nvSpPr>
        <p:spPr/>
        <p:txBody>
          <a:bodyPr>
            <a:noAutofit/>
          </a:bodyPr>
          <a:lstStyle/>
          <a:p>
            <a:pPr>
              <a:defRPr/>
            </a:pPr>
            <a:r>
              <a:rPr lang="en-GB" dirty="0"/>
              <a:t>Actions On – </a:t>
            </a:r>
            <a:br>
              <a:rPr lang="en-GB" dirty="0"/>
            </a:br>
            <a:r>
              <a:rPr lang="en-GB" dirty="0"/>
              <a:t>Command Wire During Isolation</a:t>
            </a:r>
          </a:p>
        </p:txBody>
      </p:sp>
      <p:sp>
        <p:nvSpPr>
          <p:cNvPr id="5" name="Content Placeholder 4">
            <a:extLst>
              <a:ext uri="{FF2B5EF4-FFF2-40B4-BE49-F238E27FC236}">
                <a16:creationId xmlns:a16="http://schemas.microsoft.com/office/drawing/2014/main" id="{EB093756-A250-4CDB-90E9-995E6F3D745E}"/>
              </a:ext>
            </a:extLst>
          </p:cNvPr>
          <p:cNvSpPr>
            <a:spLocks noGrp="1"/>
          </p:cNvSpPr>
          <p:nvPr>
            <p:ph sz="half" idx="1"/>
          </p:nvPr>
        </p:nvSpPr>
        <p:spPr/>
        <p:txBody>
          <a:bodyPr/>
          <a:lstStyle/>
          <a:p>
            <a:r>
              <a:rPr lang="en-GB" altLang="en-US" dirty="0"/>
              <a:t>Confirm:</a:t>
            </a:r>
          </a:p>
          <a:p>
            <a:pPr lvl="1"/>
            <a:r>
              <a:rPr lang="en-GB" altLang="en-US" dirty="0"/>
              <a:t>Direction (Do not trace CW).</a:t>
            </a:r>
          </a:p>
          <a:p>
            <a:r>
              <a:rPr lang="en-GB" altLang="en-US" dirty="0"/>
              <a:t>Inform:</a:t>
            </a:r>
          </a:p>
          <a:p>
            <a:pPr lvl="1"/>
            <a:r>
              <a:rPr lang="en-GB" altLang="en-US" dirty="0"/>
              <a:t>Convoy Commander.</a:t>
            </a:r>
          </a:p>
          <a:p>
            <a:pPr lvl="1"/>
            <a:r>
              <a:rPr lang="en-GB" altLang="en-US" dirty="0"/>
              <a:t>All personnel deployed.</a:t>
            </a:r>
          </a:p>
          <a:p>
            <a:pPr lvl="1"/>
            <a:r>
              <a:rPr lang="en-GB" altLang="en-US" dirty="0"/>
              <a:t>Do  not use radio within 15m of wire.</a:t>
            </a:r>
          </a:p>
          <a:p>
            <a:r>
              <a:rPr lang="en-GB" altLang="en-US" dirty="0"/>
              <a:t>Assess:</a:t>
            </a:r>
          </a:p>
          <a:p>
            <a:pPr lvl="1"/>
            <a:r>
              <a:rPr lang="en-GB" altLang="en-US" dirty="0"/>
              <a:t>CP &amp; FP.</a:t>
            </a:r>
          </a:p>
        </p:txBody>
      </p:sp>
      <p:sp>
        <p:nvSpPr>
          <p:cNvPr id="6" name="Content Placeholder 5">
            <a:extLst>
              <a:ext uri="{FF2B5EF4-FFF2-40B4-BE49-F238E27FC236}">
                <a16:creationId xmlns:a16="http://schemas.microsoft.com/office/drawing/2014/main" id="{3F29C88A-2A51-4483-B22A-AA5BBECE1C62}"/>
              </a:ext>
            </a:extLst>
          </p:cNvPr>
          <p:cNvSpPr>
            <a:spLocks noGrp="1"/>
          </p:cNvSpPr>
          <p:nvPr>
            <p:ph sz="half" idx="2"/>
          </p:nvPr>
        </p:nvSpPr>
        <p:spPr/>
        <p:txBody>
          <a:bodyPr/>
          <a:lstStyle/>
          <a:p>
            <a:r>
              <a:rPr lang="en-GB" altLang="en-US" dirty="0"/>
              <a:t>Mark:</a:t>
            </a:r>
          </a:p>
          <a:p>
            <a:pPr lvl="1"/>
            <a:r>
              <a:rPr lang="en-GB" altLang="en-US" dirty="0"/>
              <a:t>20m double pin markers.</a:t>
            </a:r>
          </a:p>
          <a:p>
            <a:pPr lvl="1"/>
            <a:r>
              <a:rPr lang="en-GB" altLang="en-US" dirty="0"/>
              <a:t>Single pin markers to ICP.</a:t>
            </a:r>
          </a:p>
          <a:p>
            <a:r>
              <a:rPr lang="en-GB" altLang="en-US" dirty="0"/>
              <a:t>Extract:</a:t>
            </a:r>
          </a:p>
          <a:p>
            <a:pPr lvl="1"/>
            <a:r>
              <a:rPr lang="en-GB" altLang="en-US" dirty="0"/>
              <a:t>Return to ICP via safe/searched route.</a:t>
            </a:r>
          </a:p>
        </p:txBody>
      </p:sp>
      <p:pic>
        <p:nvPicPr>
          <p:cNvPr id="110597" name="Picture 4">
            <a:extLst>
              <a:ext uri="{FF2B5EF4-FFF2-40B4-BE49-F238E27FC236}">
                <a16:creationId xmlns:a16="http://schemas.microsoft.com/office/drawing/2014/main" id="{FC663044-461E-4B46-A8F6-0AF117D9791C}"/>
              </a:ext>
            </a:extLst>
          </p:cNvPr>
          <p:cNvPicPr>
            <a:picLocks noChangeAspect="1"/>
          </p:cNvPicPr>
          <p:nvPr/>
        </p:nvPicPr>
        <p:blipFill>
          <a:blip r:embed="rId3">
            <a:extLst>
              <a:ext uri="{28A0092B-C50C-407E-A947-70E740481C1C}">
                <a14:useLocalDpi xmlns:a14="http://schemas.microsoft.com/office/drawing/2010/main" val="0"/>
              </a:ext>
            </a:extLst>
          </a:blip>
          <a:srcRect t="50827"/>
          <a:stretch>
            <a:fillRect/>
          </a:stretch>
        </p:blipFill>
        <p:spPr bwMode="auto">
          <a:xfrm>
            <a:off x="7245350" y="4191000"/>
            <a:ext cx="1892300" cy="177958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6">
                                            <p:txEl>
                                              <p:pRg st="3" end="3"/>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2">
            <a:extLst>
              <a:ext uri="{FF2B5EF4-FFF2-40B4-BE49-F238E27FC236}">
                <a16:creationId xmlns:a16="http://schemas.microsoft.com/office/drawing/2014/main" id="{FB44FB9C-D04B-4BF2-A7A7-9FD1F3AB5D85}"/>
              </a:ext>
            </a:extLst>
          </p:cNvPr>
          <p:cNvSpPr>
            <a:spLocks noChangeArrowheads="1"/>
          </p:cNvSpPr>
          <p:nvPr/>
        </p:nvSpPr>
        <p:spPr bwMode="auto">
          <a:xfrm>
            <a:off x="1524000" y="0"/>
            <a:ext cx="9144000" cy="6858000"/>
          </a:xfrm>
          <a:prstGeom prst="rect">
            <a:avLst/>
          </a:prstGeom>
          <a:solidFill>
            <a:srgbClr val="C7AD4D"/>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a:solidFill>
                <a:srgbClr val="FF0000"/>
              </a:solidFill>
              <a:latin typeface="Calibri"/>
              <a:ea typeface="ＭＳ Ｐゴシック" panose="020B0600070205080204" pitchFamily="34" charset="-128"/>
            </a:endParaRPr>
          </a:p>
        </p:txBody>
      </p:sp>
      <p:sp>
        <p:nvSpPr>
          <p:cNvPr id="112643" name="Rectangle 5">
            <a:extLst>
              <a:ext uri="{FF2B5EF4-FFF2-40B4-BE49-F238E27FC236}">
                <a16:creationId xmlns:a16="http://schemas.microsoft.com/office/drawing/2014/main" id="{8C3057F3-CC68-478A-A976-12A74D645B63}"/>
              </a:ext>
            </a:extLst>
          </p:cNvPr>
          <p:cNvSpPr>
            <a:spLocks noChangeArrowheads="1"/>
          </p:cNvSpPr>
          <p:nvPr/>
        </p:nvSpPr>
        <p:spPr bwMode="auto">
          <a:xfrm rot="5400000">
            <a:off x="5894388" y="-1160462"/>
            <a:ext cx="403225" cy="9144000"/>
          </a:xfrm>
          <a:prstGeom prst="rect">
            <a:avLst/>
          </a:prstGeom>
          <a:solidFill>
            <a:srgbClr val="663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900" b="1">
                <a:solidFill>
                  <a:srgbClr val="FFFF00"/>
                </a:solidFill>
                <a:ea typeface="ＭＳ Ｐゴシック" panose="020B0600070205080204" pitchFamily="34" charset="-128"/>
                <a:cs typeface="Calibri" panose="020F0502020204030204" pitchFamily="34" charset="0"/>
              </a:rPr>
              <a:t>           </a:t>
            </a:r>
          </a:p>
        </p:txBody>
      </p:sp>
      <p:grpSp>
        <p:nvGrpSpPr>
          <p:cNvPr id="112644" name="Group 172">
            <a:extLst>
              <a:ext uri="{FF2B5EF4-FFF2-40B4-BE49-F238E27FC236}">
                <a16:creationId xmlns:a16="http://schemas.microsoft.com/office/drawing/2014/main" id="{181E7486-42A2-4116-BEC4-BC87AC97A1E3}"/>
              </a:ext>
            </a:extLst>
          </p:cNvPr>
          <p:cNvGrpSpPr>
            <a:grpSpLocks/>
          </p:cNvGrpSpPr>
          <p:nvPr/>
        </p:nvGrpSpPr>
        <p:grpSpPr bwMode="auto">
          <a:xfrm rot="3709948">
            <a:off x="7065963" y="5014913"/>
            <a:ext cx="1657350" cy="1943100"/>
            <a:chOff x="4368" y="1728"/>
            <a:chExt cx="1392" cy="1632"/>
          </a:xfrm>
        </p:grpSpPr>
        <p:grpSp>
          <p:nvGrpSpPr>
            <p:cNvPr id="112785" name="Group 173">
              <a:extLst>
                <a:ext uri="{FF2B5EF4-FFF2-40B4-BE49-F238E27FC236}">
                  <a16:creationId xmlns:a16="http://schemas.microsoft.com/office/drawing/2014/main" id="{F134D8B3-3013-41FE-970F-E797F29BA89D}"/>
                </a:ext>
              </a:extLst>
            </p:cNvPr>
            <p:cNvGrpSpPr>
              <a:grpSpLocks/>
            </p:cNvGrpSpPr>
            <p:nvPr/>
          </p:nvGrpSpPr>
          <p:grpSpPr bwMode="auto">
            <a:xfrm rot="4507976">
              <a:off x="4410" y="2502"/>
              <a:ext cx="720" cy="804"/>
              <a:chOff x="1610" y="1324"/>
              <a:chExt cx="720" cy="804"/>
            </a:xfrm>
          </p:grpSpPr>
          <p:sp>
            <p:nvSpPr>
              <p:cNvPr id="112810" name="plant">
                <a:extLst>
                  <a:ext uri="{FF2B5EF4-FFF2-40B4-BE49-F238E27FC236}">
                    <a16:creationId xmlns:a16="http://schemas.microsoft.com/office/drawing/2014/main" id="{870A30E4-EB9E-4378-ACE7-42166D16DBE9}"/>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811" name="plant">
                <a:extLst>
                  <a:ext uri="{FF2B5EF4-FFF2-40B4-BE49-F238E27FC236}">
                    <a16:creationId xmlns:a16="http://schemas.microsoft.com/office/drawing/2014/main" id="{309591B6-E307-4170-A55D-017BAA297246}"/>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812" name="plant">
                <a:extLst>
                  <a:ext uri="{FF2B5EF4-FFF2-40B4-BE49-F238E27FC236}">
                    <a16:creationId xmlns:a16="http://schemas.microsoft.com/office/drawing/2014/main" id="{EFF8F8AC-9EC9-4DDE-979C-A148B1B28455}"/>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813" name="plant">
                <a:extLst>
                  <a:ext uri="{FF2B5EF4-FFF2-40B4-BE49-F238E27FC236}">
                    <a16:creationId xmlns:a16="http://schemas.microsoft.com/office/drawing/2014/main" id="{6BF84C59-F2F2-406E-985B-7B004C6E7713}"/>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814" name="plant">
                <a:extLst>
                  <a:ext uri="{FF2B5EF4-FFF2-40B4-BE49-F238E27FC236}">
                    <a16:creationId xmlns:a16="http://schemas.microsoft.com/office/drawing/2014/main" id="{47599FAF-63D1-466B-8FD6-F36A25D3E854}"/>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815" name="plant">
                <a:extLst>
                  <a:ext uri="{FF2B5EF4-FFF2-40B4-BE49-F238E27FC236}">
                    <a16:creationId xmlns:a16="http://schemas.microsoft.com/office/drawing/2014/main" id="{43A00427-B3B4-40E0-AB59-D8EDB47D520D}"/>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816" name="plant">
                <a:extLst>
                  <a:ext uri="{FF2B5EF4-FFF2-40B4-BE49-F238E27FC236}">
                    <a16:creationId xmlns:a16="http://schemas.microsoft.com/office/drawing/2014/main" id="{9097F2A9-BE22-4854-BDD7-B6F17F455EB7}"/>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112786" name="Group 181">
              <a:extLst>
                <a:ext uri="{FF2B5EF4-FFF2-40B4-BE49-F238E27FC236}">
                  <a16:creationId xmlns:a16="http://schemas.microsoft.com/office/drawing/2014/main" id="{DF18064A-CD76-4EEB-B02C-82E6B442E3A6}"/>
                </a:ext>
              </a:extLst>
            </p:cNvPr>
            <p:cNvGrpSpPr>
              <a:grpSpLocks/>
            </p:cNvGrpSpPr>
            <p:nvPr/>
          </p:nvGrpSpPr>
          <p:grpSpPr bwMode="auto">
            <a:xfrm rot="4293903">
              <a:off x="4842" y="1686"/>
              <a:ext cx="720" cy="804"/>
              <a:chOff x="1610" y="1324"/>
              <a:chExt cx="720" cy="804"/>
            </a:xfrm>
          </p:grpSpPr>
          <p:sp>
            <p:nvSpPr>
              <p:cNvPr id="112803" name="plant">
                <a:extLst>
                  <a:ext uri="{FF2B5EF4-FFF2-40B4-BE49-F238E27FC236}">
                    <a16:creationId xmlns:a16="http://schemas.microsoft.com/office/drawing/2014/main" id="{F359D55E-6716-4D14-AD4E-4BAD89500D6E}"/>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804" name="plant">
                <a:extLst>
                  <a:ext uri="{FF2B5EF4-FFF2-40B4-BE49-F238E27FC236}">
                    <a16:creationId xmlns:a16="http://schemas.microsoft.com/office/drawing/2014/main" id="{B6A18982-F620-4A4B-92B8-9864FC2A0EDB}"/>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805" name="plant">
                <a:extLst>
                  <a:ext uri="{FF2B5EF4-FFF2-40B4-BE49-F238E27FC236}">
                    <a16:creationId xmlns:a16="http://schemas.microsoft.com/office/drawing/2014/main" id="{7DB716A4-ADE5-411C-A6B3-69389C0EB4D7}"/>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806" name="plant">
                <a:extLst>
                  <a:ext uri="{FF2B5EF4-FFF2-40B4-BE49-F238E27FC236}">
                    <a16:creationId xmlns:a16="http://schemas.microsoft.com/office/drawing/2014/main" id="{1D6CC5B3-1B1A-456D-9772-9FB1ECBE9FD7}"/>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807" name="plant">
                <a:extLst>
                  <a:ext uri="{FF2B5EF4-FFF2-40B4-BE49-F238E27FC236}">
                    <a16:creationId xmlns:a16="http://schemas.microsoft.com/office/drawing/2014/main" id="{6334FE6D-B0E7-4B0D-AAB1-AE65502D827B}"/>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808" name="plant">
                <a:extLst>
                  <a:ext uri="{FF2B5EF4-FFF2-40B4-BE49-F238E27FC236}">
                    <a16:creationId xmlns:a16="http://schemas.microsoft.com/office/drawing/2014/main" id="{DDD3AFCE-FF15-4AF5-AF32-9BC35DB9ECD7}"/>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809" name="plant">
                <a:extLst>
                  <a:ext uri="{FF2B5EF4-FFF2-40B4-BE49-F238E27FC236}">
                    <a16:creationId xmlns:a16="http://schemas.microsoft.com/office/drawing/2014/main" id="{62EEA27F-61CB-4A25-A3A1-B36F96238CAB}"/>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112787" name="Group 189">
              <a:extLst>
                <a:ext uri="{FF2B5EF4-FFF2-40B4-BE49-F238E27FC236}">
                  <a16:creationId xmlns:a16="http://schemas.microsoft.com/office/drawing/2014/main" id="{4189C916-1BBF-4D5F-B5A5-C723F2C13571}"/>
                </a:ext>
              </a:extLst>
            </p:cNvPr>
            <p:cNvGrpSpPr>
              <a:grpSpLocks/>
            </p:cNvGrpSpPr>
            <p:nvPr/>
          </p:nvGrpSpPr>
          <p:grpSpPr bwMode="auto">
            <a:xfrm rot="4387757">
              <a:off x="4554" y="2598"/>
              <a:ext cx="720" cy="804"/>
              <a:chOff x="1610" y="1324"/>
              <a:chExt cx="720" cy="804"/>
            </a:xfrm>
          </p:grpSpPr>
          <p:sp>
            <p:nvSpPr>
              <p:cNvPr id="112796" name="plant">
                <a:extLst>
                  <a:ext uri="{FF2B5EF4-FFF2-40B4-BE49-F238E27FC236}">
                    <a16:creationId xmlns:a16="http://schemas.microsoft.com/office/drawing/2014/main" id="{DE25ED4B-ED50-4BCA-AE4A-496F60321FC0}"/>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97" name="plant">
                <a:extLst>
                  <a:ext uri="{FF2B5EF4-FFF2-40B4-BE49-F238E27FC236}">
                    <a16:creationId xmlns:a16="http://schemas.microsoft.com/office/drawing/2014/main" id="{A59A961A-727B-4315-8571-B9437246DC18}"/>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98" name="plant">
                <a:extLst>
                  <a:ext uri="{FF2B5EF4-FFF2-40B4-BE49-F238E27FC236}">
                    <a16:creationId xmlns:a16="http://schemas.microsoft.com/office/drawing/2014/main" id="{9E74470F-01C8-4DF9-BC31-602913CADF8F}"/>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99" name="plant">
                <a:extLst>
                  <a:ext uri="{FF2B5EF4-FFF2-40B4-BE49-F238E27FC236}">
                    <a16:creationId xmlns:a16="http://schemas.microsoft.com/office/drawing/2014/main" id="{2D9F6D77-A53B-4E99-85A0-1A2AA89E673E}"/>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800" name="plant">
                <a:extLst>
                  <a:ext uri="{FF2B5EF4-FFF2-40B4-BE49-F238E27FC236}">
                    <a16:creationId xmlns:a16="http://schemas.microsoft.com/office/drawing/2014/main" id="{B7BB81A7-66EA-419C-AF62-5234A61D002F}"/>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801" name="plant">
                <a:extLst>
                  <a:ext uri="{FF2B5EF4-FFF2-40B4-BE49-F238E27FC236}">
                    <a16:creationId xmlns:a16="http://schemas.microsoft.com/office/drawing/2014/main" id="{6B05BE4B-C448-480E-A5F7-80F2CD0D6BB9}"/>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802" name="plant">
                <a:extLst>
                  <a:ext uri="{FF2B5EF4-FFF2-40B4-BE49-F238E27FC236}">
                    <a16:creationId xmlns:a16="http://schemas.microsoft.com/office/drawing/2014/main" id="{93185A0C-166B-43D9-80F4-CB4AAD8B7880}"/>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112788" name="Group 197">
              <a:extLst>
                <a:ext uri="{FF2B5EF4-FFF2-40B4-BE49-F238E27FC236}">
                  <a16:creationId xmlns:a16="http://schemas.microsoft.com/office/drawing/2014/main" id="{E1189A12-CCBA-4B28-B9AA-C30EC532877F}"/>
                </a:ext>
              </a:extLst>
            </p:cNvPr>
            <p:cNvGrpSpPr>
              <a:grpSpLocks/>
            </p:cNvGrpSpPr>
            <p:nvPr/>
          </p:nvGrpSpPr>
          <p:grpSpPr bwMode="auto">
            <a:xfrm rot="4348036">
              <a:off x="4998" y="1782"/>
              <a:ext cx="720" cy="804"/>
              <a:chOff x="1610" y="1324"/>
              <a:chExt cx="720" cy="804"/>
            </a:xfrm>
          </p:grpSpPr>
          <p:sp>
            <p:nvSpPr>
              <p:cNvPr id="112789" name="plant">
                <a:extLst>
                  <a:ext uri="{FF2B5EF4-FFF2-40B4-BE49-F238E27FC236}">
                    <a16:creationId xmlns:a16="http://schemas.microsoft.com/office/drawing/2014/main" id="{FB297E78-E0C1-4C55-9C01-FEF525370BAD}"/>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90" name="plant">
                <a:extLst>
                  <a:ext uri="{FF2B5EF4-FFF2-40B4-BE49-F238E27FC236}">
                    <a16:creationId xmlns:a16="http://schemas.microsoft.com/office/drawing/2014/main" id="{701B78BC-C9F5-4E99-9207-679B456ACC36}"/>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91" name="plant">
                <a:extLst>
                  <a:ext uri="{FF2B5EF4-FFF2-40B4-BE49-F238E27FC236}">
                    <a16:creationId xmlns:a16="http://schemas.microsoft.com/office/drawing/2014/main" id="{D6409A89-8D03-4318-9A08-818D6B2C64B8}"/>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92" name="plant">
                <a:extLst>
                  <a:ext uri="{FF2B5EF4-FFF2-40B4-BE49-F238E27FC236}">
                    <a16:creationId xmlns:a16="http://schemas.microsoft.com/office/drawing/2014/main" id="{8F871AE0-BE27-468F-B41F-F62D0E88BAD1}"/>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93" name="plant">
                <a:extLst>
                  <a:ext uri="{FF2B5EF4-FFF2-40B4-BE49-F238E27FC236}">
                    <a16:creationId xmlns:a16="http://schemas.microsoft.com/office/drawing/2014/main" id="{833353A5-337E-4B1C-96E9-12BA939791C4}"/>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94" name="plant">
                <a:extLst>
                  <a:ext uri="{FF2B5EF4-FFF2-40B4-BE49-F238E27FC236}">
                    <a16:creationId xmlns:a16="http://schemas.microsoft.com/office/drawing/2014/main" id="{C3577DCB-F397-40A6-B834-ACE463FB6F13}"/>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95" name="plant">
                <a:extLst>
                  <a:ext uri="{FF2B5EF4-FFF2-40B4-BE49-F238E27FC236}">
                    <a16:creationId xmlns:a16="http://schemas.microsoft.com/office/drawing/2014/main" id="{0C8A1DC7-EBE8-465E-9D2C-5F04823AB24D}"/>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grpSp>
        <p:nvGrpSpPr>
          <p:cNvPr id="112645" name="Group 677">
            <a:extLst>
              <a:ext uri="{FF2B5EF4-FFF2-40B4-BE49-F238E27FC236}">
                <a16:creationId xmlns:a16="http://schemas.microsoft.com/office/drawing/2014/main" id="{3A1527A3-DBBC-4B1C-BB8B-025A09EF387A}"/>
              </a:ext>
            </a:extLst>
          </p:cNvPr>
          <p:cNvGrpSpPr>
            <a:grpSpLocks/>
          </p:cNvGrpSpPr>
          <p:nvPr/>
        </p:nvGrpSpPr>
        <p:grpSpPr bwMode="auto">
          <a:xfrm rot="1340090">
            <a:off x="3236913" y="5649913"/>
            <a:ext cx="800100" cy="652462"/>
            <a:chOff x="3144" y="1187"/>
            <a:chExt cx="506" cy="404"/>
          </a:xfrm>
        </p:grpSpPr>
        <p:sp>
          <p:nvSpPr>
            <p:cNvPr id="74" name="Rectangle 678">
              <a:extLst>
                <a:ext uri="{FF2B5EF4-FFF2-40B4-BE49-F238E27FC236}">
                  <a16:creationId xmlns:a16="http://schemas.microsoft.com/office/drawing/2014/main" id="{36AEB965-04D6-426C-8361-F9225A72A033}"/>
                </a:ext>
              </a:extLst>
            </p:cNvPr>
            <p:cNvSpPr>
              <a:spLocks noChangeArrowheads="1"/>
            </p:cNvSpPr>
            <p:nvPr/>
          </p:nvSpPr>
          <p:spPr bwMode="auto">
            <a:xfrm rot="-1339665">
              <a:off x="3129" y="1180"/>
              <a:ext cx="480" cy="336"/>
            </a:xfrm>
            <a:prstGeom prst="rect">
              <a:avLst/>
            </a:prstGeom>
            <a:noFill/>
            <a:ln w="76200">
              <a:solidFill>
                <a:srgbClr val="5A490A"/>
              </a:solidFill>
              <a:miter lim="800000"/>
              <a:headEnd/>
              <a:tailEnd/>
            </a:ln>
            <a:effectLst/>
            <a:extLst>
              <a:ext uri="{909E8E84-426E-40DD-AFC4-6F175D3DCCD1}">
                <a14:hiddenFill xmlns:a14="http://schemas.microsoft.com/office/drawing/2010/main">
                  <a:solidFill>
                    <a:srgbClr val="5A490A"/>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a:solidFill>
                  <a:srgbClr val="FF0000"/>
                </a:solidFill>
                <a:latin typeface="Calibri"/>
                <a:ea typeface="ＭＳ Ｐゴシック" panose="020B0600070205080204" pitchFamily="34" charset="-128"/>
              </a:endParaRPr>
            </a:p>
          </p:txBody>
        </p:sp>
        <p:sp>
          <p:nvSpPr>
            <p:cNvPr id="75" name="Rectangle 679">
              <a:extLst>
                <a:ext uri="{FF2B5EF4-FFF2-40B4-BE49-F238E27FC236}">
                  <a16:creationId xmlns:a16="http://schemas.microsoft.com/office/drawing/2014/main" id="{10589A68-CEC6-45DA-9197-51C2FF186CD3}"/>
                </a:ext>
              </a:extLst>
            </p:cNvPr>
            <p:cNvSpPr>
              <a:spLocks noChangeArrowheads="1"/>
            </p:cNvSpPr>
            <p:nvPr/>
          </p:nvSpPr>
          <p:spPr bwMode="auto">
            <a:xfrm rot="-1339665">
              <a:off x="3165" y="1285"/>
              <a:ext cx="58" cy="305"/>
            </a:xfrm>
            <a:prstGeom prst="rect">
              <a:avLst/>
            </a:prstGeom>
            <a:solidFill>
              <a:srgbClr val="5A490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a:solidFill>
                  <a:srgbClr val="FF0000"/>
                </a:solidFill>
                <a:latin typeface="Calibri"/>
                <a:ea typeface="ＭＳ Ｐゴシック" panose="020B0600070205080204" pitchFamily="34" charset="-128"/>
              </a:endParaRPr>
            </a:p>
          </p:txBody>
        </p:sp>
        <p:sp>
          <p:nvSpPr>
            <p:cNvPr id="76" name="Rectangle 680">
              <a:extLst>
                <a:ext uri="{FF2B5EF4-FFF2-40B4-BE49-F238E27FC236}">
                  <a16:creationId xmlns:a16="http://schemas.microsoft.com/office/drawing/2014/main" id="{0A2E4541-D72E-4E04-B484-7E2A0DCB84F7}"/>
                </a:ext>
              </a:extLst>
            </p:cNvPr>
            <p:cNvSpPr>
              <a:spLocks noChangeArrowheads="1"/>
            </p:cNvSpPr>
            <p:nvPr/>
          </p:nvSpPr>
          <p:spPr bwMode="auto">
            <a:xfrm rot="-1339665">
              <a:off x="3456" y="1346"/>
              <a:ext cx="194" cy="101"/>
            </a:xfrm>
            <a:prstGeom prst="rect">
              <a:avLst/>
            </a:prstGeom>
            <a:solidFill>
              <a:srgbClr val="5A490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a:solidFill>
                  <a:srgbClr val="FF0000"/>
                </a:solidFill>
                <a:latin typeface="Calibri"/>
                <a:ea typeface="ＭＳ Ｐゴシック" panose="020B0600070205080204" pitchFamily="34" charset="-128"/>
              </a:endParaRPr>
            </a:p>
          </p:txBody>
        </p:sp>
      </p:grpSp>
      <p:sp>
        <p:nvSpPr>
          <p:cNvPr id="77" name="Rectangle 684">
            <a:extLst>
              <a:ext uri="{FF2B5EF4-FFF2-40B4-BE49-F238E27FC236}">
                <a16:creationId xmlns:a16="http://schemas.microsoft.com/office/drawing/2014/main" id="{7FCA2C39-C756-4156-A009-4E07AA500A1B}"/>
              </a:ext>
            </a:extLst>
          </p:cNvPr>
          <p:cNvSpPr>
            <a:spLocks noChangeArrowheads="1"/>
          </p:cNvSpPr>
          <p:nvPr/>
        </p:nvSpPr>
        <p:spPr bwMode="auto">
          <a:xfrm rot="20260335">
            <a:off x="2544763" y="6056314"/>
            <a:ext cx="508000" cy="236537"/>
          </a:xfrm>
          <a:prstGeom prst="rect">
            <a:avLst/>
          </a:prstGeom>
          <a:solidFill>
            <a:srgbClr val="5A490A"/>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a:solidFill>
                <a:srgbClr val="FF0000"/>
              </a:solidFill>
              <a:latin typeface="Calibri"/>
              <a:ea typeface="ＭＳ Ｐゴシック" panose="020B0600070205080204" pitchFamily="34" charset="-128"/>
            </a:endParaRPr>
          </a:p>
        </p:txBody>
      </p:sp>
      <p:sp>
        <p:nvSpPr>
          <p:cNvPr id="78" name="Rectangle 684">
            <a:extLst>
              <a:ext uri="{FF2B5EF4-FFF2-40B4-BE49-F238E27FC236}">
                <a16:creationId xmlns:a16="http://schemas.microsoft.com/office/drawing/2014/main" id="{42C87DC0-87C5-44FE-A5C2-754E58B407C6}"/>
              </a:ext>
            </a:extLst>
          </p:cNvPr>
          <p:cNvSpPr>
            <a:spLocks noChangeArrowheads="1"/>
          </p:cNvSpPr>
          <p:nvPr/>
        </p:nvSpPr>
        <p:spPr bwMode="auto">
          <a:xfrm>
            <a:off x="2454275" y="5594350"/>
            <a:ext cx="508000" cy="236538"/>
          </a:xfrm>
          <a:prstGeom prst="rect">
            <a:avLst/>
          </a:prstGeom>
          <a:solidFill>
            <a:srgbClr val="5A490A"/>
          </a:solidFill>
          <a:ln w="38100" cmpd="dbl">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defRPr/>
            </a:pPr>
            <a:endParaRPr lang="en-US" altLang="en-US" sz="1350">
              <a:solidFill>
                <a:srgbClr val="FF0000"/>
              </a:solidFill>
              <a:latin typeface="Calibri"/>
              <a:ea typeface="ＭＳ Ｐゴシック" panose="020B0600070205080204" pitchFamily="34" charset="-128"/>
            </a:endParaRPr>
          </a:p>
        </p:txBody>
      </p:sp>
      <p:sp>
        <p:nvSpPr>
          <p:cNvPr id="112648" name="Cloud">
            <a:extLst>
              <a:ext uri="{FF2B5EF4-FFF2-40B4-BE49-F238E27FC236}">
                <a16:creationId xmlns:a16="http://schemas.microsoft.com/office/drawing/2014/main" id="{2231D91A-A080-4F2E-B73B-FFABDA6101EE}"/>
              </a:ext>
            </a:extLst>
          </p:cNvPr>
          <p:cNvSpPr>
            <a:spLocks noChangeAspect="1" noEditPoints="1" noChangeArrowheads="1"/>
          </p:cNvSpPr>
          <p:nvPr/>
        </p:nvSpPr>
        <p:spPr bwMode="auto">
          <a:xfrm rot="5400000">
            <a:off x="4467225" y="5336381"/>
            <a:ext cx="393700"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grpSp>
        <p:nvGrpSpPr>
          <p:cNvPr id="112649" name="Group 172">
            <a:extLst>
              <a:ext uri="{FF2B5EF4-FFF2-40B4-BE49-F238E27FC236}">
                <a16:creationId xmlns:a16="http://schemas.microsoft.com/office/drawing/2014/main" id="{5964DFE2-9A3C-4BC4-BECF-DF18D48924A6}"/>
              </a:ext>
            </a:extLst>
          </p:cNvPr>
          <p:cNvGrpSpPr>
            <a:grpSpLocks/>
          </p:cNvGrpSpPr>
          <p:nvPr/>
        </p:nvGrpSpPr>
        <p:grpSpPr bwMode="auto">
          <a:xfrm rot="3705946">
            <a:off x="4827588" y="4986338"/>
            <a:ext cx="1657350" cy="1943100"/>
            <a:chOff x="4368" y="1728"/>
            <a:chExt cx="1392" cy="1632"/>
          </a:xfrm>
        </p:grpSpPr>
        <p:grpSp>
          <p:nvGrpSpPr>
            <p:cNvPr id="112750" name="Group 173">
              <a:extLst>
                <a:ext uri="{FF2B5EF4-FFF2-40B4-BE49-F238E27FC236}">
                  <a16:creationId xmlns:a16="http://schemas.microsoft.com/office/drawing/2014/main" id="{412BFDF2-94EF-4E9C-857D-998A03B19EDD}"/>
                </a:ext>
              </a:extLst>
            </p:cNvPr>
            <p:cNvGrpSpPr>
              <a:grpSpLocks/>
            </p:cNvGrpSpPr>
            <p:nvPr/>
          </p:nvGrpSpPr>
          <p:grpSpPr bwMode="auto">
            <a:xfrm rot="4507976">
              <a:off x="4410" y="2502"/>
              <a:ext cx="720" cy="804"/>
              <a:chOff x="1610" y="1324"/>
              <a:chExt cx="720" cy="804"/>
            </a:xfrm>
          </p:grpSpPr>
          <p:sp>
            <p:nvSpPr>
              <p:cNvPr id="112775" name="plant">
                <a:extLst>
                  <a:ext uri="{FF2B5EF4-FFF2-40B4-BE49-F238E27FC236}">
                    <a16:creationId xmlns:a16="http://schemas.microsoft.com/office/drawing/2014/main" id="{7B87B925-E056-4365-AC18-706FD5897D7D}"/>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76" name="plant">
                <a:extLst>
                  <a:ext uri="{FF2B5EF4-FFF2-40B4-BE49-F238E27FC236}">
                    <a16:creationId xmlns:a16="http://schemas.microsoft.com/office/drawing/2014/main" id="{4339676C-EB50-4F1C-BCE5-9095B8EB85C3}"/>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77" name="plant">
                <a:extLst>
                  <a:ext uri="{FF2B5EF4-FFF2-40B4-BE49-F238E27FC236}">
                    <a16:creationId xmlns:a16="http://schemas.microsoft.com/office/drawing/2014/main" id="{F15F71DD-E560-4C66-8BB3-ACE38E796A96}"/>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78" name="plant">
                <a:extLst>
                  <a:ext uri="{FF2B5EF4-FFF2-40B4-BE49-F238E27FC236}">
                    <a16:creationId xmlns:a16="http://schemas.microsoft.com/office/drawing/2014/main" id="{3AEDF9F7-E5AD-4DD1-9A81-86727F8495BC}"/>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79" name="plant">
                <a:extLst>
                  <a:ext uri="{FF2B5EF4-FFF2-40B4-BE49-F238E27FC236}">
                    <a16:creationId xmlns:a16="http://schemas.microsoft.com/office/drawing/2014/main" id="{C7D16AF4-8EF7-4F03-A20A-65C4F3864B95}"/>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80" name="plant">
                <a:extLst>
                  <a:ext uri="{FF2B5EF4-FFF2-40B4-BE49-F238E27FC236}">
                    <a16:creationId xmlns:a16="http://schemas.microsoft.com/office/drawing/2014/main" id="{DD298271-704F-4CDD-8DD0-E8E95E173303}"/>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81" name="plant">
                <a:extLst>
                  <a:ext uri="{FF2B5EF4-FFF2-40B4-BE49-F238E27FC236}">
                    <a16:creationId xmlns:a16="http://schemas.microsoft.com/office/drawing/2014/main" id="{C693CC3D-442C-4FF1-A2F6-D0175E25F4FC}"/>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112751" name="Group 181">
              <a:extLst>
                <a:ext uri="{FF2B5EF4-FFF2-40B4-BE49-F238E27FC236}">
                  <a16:creationId xmlns:a16="http://schemas.microsoft.com/office/drawing/2014/main" id="{F98526EA-D388-4734-AF91-3C75B838E629}"/>
                </a:ext>
              </a:extLst>
            </p:cNvPr>
            <p:cNvGrpSpPr>
              <a:grpSpLocks/>
            </p:cNvGrpSpPr>
            <p:nvPr/>
          </p:nvGrpSpPr>
          <p:grpSpPr bwMode="auto">
            <a:xfrm rot="4293903">
              <a:off x="4842" y="1686"/>
              <a:ext cx="720" cy="804"/>
              <a:chOff x="1610" y="1324"/>
              <a:chExt cx="720" cy="804"/>
            </a:xfrm>
          </p:grpSpPr>
          <p:sp>
            <p:nvSpPr>
              <p:cNvPr id="112768" name="plant">
                <a:extLst>
                  <a:ext uri="{FF2B5EF4-FFF2-40B4-BE49-F238E27FC236}">
                    <a16:creationId xmlns:a16="http://schemas.microsoft.com/office/drawing/2014/main" id="{6173C90C-8ED4-49B1-A4CC-2CF69E97B7FB}"/>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69" name="plant">
                <a:extLst>
                  <a:ext uri="{FF2B5EF4-FFF2-40B4-BE49-F238E27FC236}">
                    <a16:creationId xmlns:a16="http://schemas.microsoft.com/office/drawing/2014/main" id="{54BD3D0B-C264-488C-B084-EA9FDF35C7A1}"/>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70" name="plant">
                <a:extLst>
                  <a:ext uri="{FF2B5EF4-FFF2-40B4-BE49-F238E27FC236}">
                    <a16:creationId xmlns:a16="http://schemas.microsoft.com/office/drawing/2014/main" id="{1715276A-325F-40CF-BED5-DB1137CE616B}"/>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71" name="plant">
                <a:extLst>
                  <a:ext uri="{FF2B5EF4-FFF2-40B4-BE49-F238E27FC236}">
                    <a16:creationId xmlns:a16="http://schemas.microsoft.com/office/drawing/2014/main" id="{8B58B822-17C2-4A4F-AE96-4C9FC453F821}"/>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72" name="plant">
                <a:extLst>
                  <a:ext uri="{FF2B5EF4-FFF2-40B4-BE49-F238E27FC236}">
                    <a16:creationId xmlns:a16="http://schemas.microsoft.com/office/drawing/2014/main" id="{BA4C123E-A0D2-4EBC-B30B-9BC0B20731EB}"/>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73" name="plant">
                <a:extLst>
                  <a:ext uri="{FF2B5EF4-FFF2-40B4-BE49-F238E27FC236}">
                    <a16:creationId xmlns:a16="http://schemas.microsoft.com/office/drawing/2014/main" id="{683758B5-C9A3-4B68-BBF9-0BC77A855F83}"/>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74" name="plant">
                <a:extLst>
                  <a:ext uri="{FF2B5EF4-FFF2-40B4-BE49-F238E27FC236}">
                    <a16:creationId xmlns:a16="http://schemas.microsoft.com/office/drawing/2014/main" id="{F2A3C036-20AD-4D52-881E-9220E855507B}"/>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112752" name="Group 189">
              <a:extLst>
                <a:ext uri="{FF2B5EF4-FFF2-40B4-BE49-F238E27FC236}">
                  <a16:creationId xmlns:a16="http://schemas.microsoft.com/office/drawing/2014/main" id="{AD129A9E-614C-4B75-9CD9-9998E17D4E9D}"/>
                </a:ext>
              </a:extLst>
            </p:cNvPr>
            <p:cNvGrpSpPr>
              <a:grpSpLocks/>
            </p:cNvGrpSpPr>
            <p:nvPr/>
          </p:nvGrpSpPr>
          <p:grpSpPr bwMode="auto">
            <a:xfrm rot="4387757">
              <a:off x="4554" y="2598"/>
              <a:ext cx="720" cy="804"/>
              <a:chOff x="1610" y="1324"/>
              <a:chExt cx="720" cy="804"/>
            </a:xfrm>
          </p:grpSpPr>
          <p:sp>
            <p:nvSpPr>
              <p:cNvPr id="112761" name="plant">
                <a:extLst>
                  <a:ext uri="{FF2B5EF4-FFF2-40B4-BE49-F238E27FC236}">
                    <a16:creationId xmlns:a16="http://schemas.microsoft.com/office/drawing/2014/main" id="{17DEA714-3B32-4DFB-AB9C-7B5A06C74055}"/>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62" name="plant">
                <a:extLst>
                  <a:ext uri="{FF2B5EF4-FFF2-40B4-BE49-F238E27FC236}">
                    <a16:creationId xmlns:a16="http://schemas.microsoft.com/office/drawing/2014/main" id="{5470283F-B6D1-4AF8-9071-C213CF312C52}"/>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63" name="plant">
                <a:extLst>
                  <a:ext uri="{FF2B5EF4-FFF2-40B4-BE49-F238E27FC236}">
                    <a16:creationId xmlns:a16="http://schemas.microsoft.com/office/drawing/2014/main" id="{2EC9DF13-2A8A-4581-9CB9-0852CA13EE37}"/>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64" name="plant">
                <a:extLst>
                  <a:ext uri="{FF2B5EF4-FFF2-40B4-BE49-F238E27FC236}">
                    <a16:creationId xmlns:a16="http://schemas.microsoft.com/office/drawing/2014/main" id="{23607F19-4752-4510-AA75-E42FA12E7BE0}"/>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65" name="plant">
                <a:extLst>
                  <a:ext uri="{FF2B5EF4-FFF2-40B4-BE49-F238E27FC236}">
                    <a16:creationId xmlns:a16="http://schemas.microsoft.com/office/drawing/2014/main" id="{2E0B3ADD-AF0B-4420-B06A-6C37BB958BAB}"/>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66" name="plant">
                <a:extLst>
                  <a:ext uri="{FF2B5EF4-FFF2-40B4-BE49-F238E27FC236}">
                    <a16:creationId xmlns:a16="http://schemas.microsoft.com/office/drawing/2014/main" id="{5693DB63-EAD4-4870-9109-649655B5841E}"/>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67" name="plant">
                <a:extLst>
                  <a:ext uri="{FF2B5EF4-FFF2-40B4-BE49-F238E27FC236}">
                    <a16:creationId xmlns:a16="http://schemas.microsoft.com/office/drawing/2014/main" id="{02348D3B-2866-4AA6-A587-D504878DE426}"/>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nvGrpSpPr>
            <p:cNvPr id="112753" name="Group 197">
              <a:extLst>
                <a:ext uri="{FF2B5EF4-FFF2-40B4-BE49-F238E27FC236}">
                  <a16:creationId xmlns:a16="http://schemas.microsoft.com/office/drawing/2014/main" id="{0ABAF7F4-6CC5-4CFA-97B7-76863996DE66}"/>
                </a:ext>
              </a:extLst>
            </p:cNvPr>
            <p:cNvGrpSpPr>
              <a:grpSpLocks/>
            </p:cNvGrpSpPr>
            <p:nvPr/>
          </p:nvGrpSpPr>
          <p:grpSpPr bwMode="auto">
            <a:xfrm rot="4348036">
              <a:off x="4998" y="1782"/>
              <a:ext cx="720" cy="804"/>
              <a:chOff x="1610" y="1324"/>
              <a:chExt cx="720" cy="804"/>
            </a:xfrm>
          </p:grpSpPr>
          <p:sp>
            <p:nvSpPr>
              <p:cNvPr id="112754" name="plant">
                <a:extLst>
                  <a:ext uri="{FF2B5EF4-FFF2-40B4-BE49-F238E27FC236}">
                    <a16:creationId xmlns:a16="http://schemas.microsoft.com/office/drawing/2014/main" id="{2DDF6D6A-D3C0-4546-B249-8D8DAEE7F35E}"/>
                  </a:ext>
                </a:extLst>
              </p:cNvPr>
              <p:cNvSpPr>
                <a:spLocks noEditPoints="1" noChangeArrowheads="1"/>
              </p:cNvSpPr>
              <p:nvPr/>
            </p:nvSpPr>
            <p:spPr bwMode="auto">
              <a:xfrm>
                <a:off x="1610" y="132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55" name="plant">
                <a:extLst>
                  <a:ext uri="{FF2B5EF4-FFF2-40B4-BE49-F238E27FC236}">
                    <a16:creationId xmlns:a16="http://schemas.microsoft.com/office/drawing/2014/main" id="{8729303C-420C-419A-AFC4-71207DBE1305}"/>
                  </a:ext>
                </a:extLst>
              </p:cNvPr>
              <p:cNvSpPr>
                <a:spLocks noEditPoints="1" noChangeArrowheads="1"/>
              </p:cNvSpPr>
              <p:nvPr/>
            </p:nvSpPr>
            <p:spPr bwMode="auto">
              <a:xfrm>
                <a:off x="1706" y="142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56" name="plant">
                <a:extLst>
                  <a:ext uri="{FF2B5EF4-FFF2-40B4-BE49-F238E27FC236}">
                    <a16:creationId xmlns:a16="http://schemas.microsoft.com/office/drawing/2014/main" id="{93E17DEA-AC03-4258-A4A0-3248AC7AF962}"/>
                  </a:ext>
                </a:extLst>
              </p:cNvPr>
              <p:cNvSpPr>
                <a:spLocks noEditPoints="1" noChangeArrowheads="1"/>
              </p:cNvSpPr>
              <p:nvPr/>
            </p:nvSpPr>
            <p:spPr bwMode="auto">
              <a:xfrm>
                <a:off x="1802" y="1516"/>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57" name="plant">
                <a:extLst>
                  <a:ext uri="{FF2B5EF4-FFF2-40B4-BE49-F238E27FC236}">
                    <a16:creationId xmlns:a16="http://schemas.microsoft.com/office/drawing/2014/main" id="{534D185E-8ABA-48DB-9E00-C875C1A1ED98}"/>
                  </a:ext>
                </a:extLst>
              </p:cNvPr>
              <p:cNvSpPr>
                <a:spLocks noEditPoints="1" noChangeArrowheads="1"/>
              </p:cNvSpPr>
              <p:nvPr/>
            </p:nvSpPr>
            <p:spPr bwMode="auto">
              <a:xfrm>
                <a:off x="1898" y="1612"/>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58" name="plant">
                <a:extLst>
                  <a:ext uri="{FF2B5EF4-FFF2-40B4-BE49-F238E27FC236}">
                    <a16:creationId xmlns:a16="http://schemas.microsoft.com/office/drawing/2014/main" id="{F527B31F-805F-417F-B9AE-081956B5013F}"/>
                  </a:ext>
                </a:extLst>
              </p:cNvPr>
              <p:cNvSpPr>
                <a:spLocks noEditPoints="1" noChangeArrowheads="1"/>
              </p:cNvSpPr>
              <p:nvPr/>
            </p:nvSpPr>
            <p:spPr bwMode="auto">
              <a:xfrm>
                <a:off x="1994" y="1708"/>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59" name="plant">
                <a:extLst>
                  <a:ext uri="{FF2B5EF4-FFF2-40B4-BE49-F238E27FC236}">
                    <a16:creationId xmlns:a16="http://schemas.microsoft.com/office/drawing/2014/main" id="{FCADF7DE-5ABF-4B4A-93F2-33C32BDB7EFF}"/>
                  </a:ext>
                </a:extLst>
              </p:cNvPr>
              <p:cNvSpPr>
                <a:spLocks noEditPoints="1" noChangeArrowheads="1"/>
              </p:cNvSpPr>
              <p:nvPr/>
            </p:nvSpPr>
            <p:spPr bwMode="auto">
              <a:xfrm>
                <a:off x="2090" y="1804"/>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12760" name="plant">
                <a:extLst>
                  <a:ext uri="{FF2B5EF4-FFF2-40B4-BE49-F238E27FC236}">
                    <a16:creationId xmlns:a16="http://schemas.microsoft.com/office/drawing/2014/main" id="{1E3CA92F-D290-4645-B24D-79F23C50288B}"/>
                  </a:ext>
                </a:extLst>
              </p:cNvPr>
              <p:cNvSpPr>
                <a:spLocks noEditPoints="1" noChangeArrowheads="1"/>
              </p:cNvSpPr>
              <p:nvPr/>
            </p:nvSpPr>
            <p:spPr bwMode="auto">
              <a:xfrm>
                <a:off x="2186" y="1900"/>
                <a:ext cx="144" cy="22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7050 w 21600"/>
                  <a:gd name="T25" fmla="*/ 10137 h 21600"/>
                  <a:gd name="T26" fmla="*/ 14550 w 21600"/>
                  <a:gd name="T27" fmla="*/ 1354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grpSp>
      </p:grpSp>
      <p:sp>
        <p:nvSpPr>
          <p:cNvPr id="113" name="Freeform 112">
            <a:extLst>
              <a:ext uri="{FF2B5EF4-FFF2-40B4-BE49-F238E27FC236}">
                <a16:creationId xmlns:a16="http://schemas.microsoft.com/office/drawing/2014/main" id="{A32BC165-0226-450F-A589-1411A45F9A0D}"/>
              </a:ext>
            </a:extLst>
          </p:cNvPr>
          <p:cNvSpPr/>
          <p:nvPr/>
        </p:nvSpPr>
        <p:spPr>
          <a:xfrm>
            <a:off x="3030539" y="-34925"/>
            <a:ext cx="1169987" cy="3244850"/>
          </a:xfrm>
          <a:custGeom>
            <a:avLst/>
            <a:gdLst>
              <a:gd name="connsiteX0" fmla="*/ 1290415 w 1504059"/>
              <a:gd name="connsiteY0" fmla="*/ 3221765 h 3221765"/>
              <a:gd name="connsiteX1" fmla="*/ 1281869 w 1504059"/>
              <a:gd name="connsiteY1" fmla="*/ 2503918 h 3221765"/>
              <a:gd name="connsiteX2" fmla="*/ 1187865 w 1504059"/>
              <a:gd name="connsiteY2" fmla="*/ 2025354 h 3221765"/>
              <a:gd name="connsiteX3" fmla="*/ 991312 w 1504059"/>
              <a:gd name="connsiteY3" fmla="*/ 1512606 h 3221765"/>
              <a:gd name="connsiteX4" fmla="*/ 726392 w 1504059"/>
              <a:gd name="connsiteY4" fmla="*/ 1068225 h 3221765"/>
              <a:gd name="connsiteX5" fmla="*/ 435835 w 1504059"/>
              <a:gd name="connsiteY5" fmla="*/ 581114 h 3221765"/>
              <a:gd name="connsiteX6" fmla="*/ 196553 w 1504059"/>
              <a:gd name="connsiteY6" fmla="*/ 230737 h 3221765"/>
              <a:gd name="connsiteX7" fmla="*/ 0 w 1504059"/>
              <a:gd name="connsiteY7" fmla="*/ 0 h 3221765"/>
              <a:gd name="connsiteX8" fmla="*/ 256373 w 1504059"/>
              <a:gd name="connsiteY8" fmla="*/ 8546 h 3221765"/>
              <a:gd name="connsiteX9" fmla="*/ 504201 w 1504059"/>
              <a:gd name="connsiteY9" fmla="*/ 307649 h 3221765"/>
              <a:gd name="connsiteX10" fmla="*/ 726392 w 1504059"/>
              <a:gd name="connsiteY10" fmla="*/ 649481 h 3221765"/>
              <a:gd name="connsiteX11" fmla="*/ 957129 w 1504059"/>
              <a:gd name="connsiteY11" fmla="*/ 1042587 h 3221765"/>
              <a:gd name="connsiteX12" fmla="*/ 1179319 w 1504059"/>
              <a:gd name="connsiteY12" fmla="*/ 1435694 h 3221765"/>
              <a:gd name="connsiteX13" fmla="*/ 1392964 w 1504059"/>
              <a:gd name="connsiteY13" fmla="*/ 1939896 h 3221765"/>
              <a:gd name="connsiteX14" fmla="*/ 1478422 w 1504059"/>
              <a:gd name="connsiteY14" fmla="*/ 2469735 h 3221765"/>
              <a:gd name="connsiteX15" fmla="*/ 1504059 w 1504059"/>
              <a:gd name="connsiteY15" fmla="*/ 2862842 h 3221765"/>
              <a:gd name="connsiteX16" fmla="*/ 1504059 w 1504059"/>
              <a:gd name="connsiteY16" fmla="*/ 3221765 h 3221765"/>
              <a:gd name="connsiteX17" fmla="*/ 1290415 w 1504059"/>
              <a:gd name="connsiteY17" fmla="*/ 3221765 h 3221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4059" h="3221765">
                <a:moveTo>
                  <a:pt x="1290415" y="3221765"/>
                </a:moveTo>
                <a:lnTo>
                  <a:pt x="1281869" y="2503918"/>
                </a:lnTo>
                <a:lnTo>
                  <a:pt x="1187865" y="2025354"/>
                </a:lnTo>
                <a:lnTo>
                  <a:pt x="991312" y="1512606"/>
                </a:lnTo>
                <a:lnTo>
                  <a:pt x="726392" y="1068225"/>
                </a:lnTo>
                <a:lnTo>
                  <a:pt x="435835" y="581114"/>
                </a:lnTo>
                <a:lnTo>
                  <a:pt x="196553" y="230737"/>
                </a:lnTo>
                <a:lnTo>
                  <a:pt x="0" y="0"/>
                </a:lnTo>
                <a:lnTo>
                  <a:pt x="256373" y="8546"/>
                </a:lnTo>
                <a:lnTo>
                  <a:pt x="504201" y="307649"/>
                </a:lnTo>
                <a:lnTo>
                  <a:pt x="726392" y="649481"/>
                </a:lnTo>
                <a:lnTo>
                  <a:pt x="957129" y="1042587"/>
                </a:lnTo>
                <a:lnTo>
                  <a:pt x="1179319" y="1435694"/>
                </a:lnTo>
                <a:lnTo>
                  <a:pt x="1392964" y="1939896"/>
                </a:lnTo>
                <a:lnTo>
                  <a:pt x="1478422" y="2469735"/>
                </a:lnTo>
                <a:lnTo>
                  <a:pt x="1504059" y="2862842"/>
                </a:lnTo>
                <a:lnTo>
                  <a:pt x="1504059" y="3221765"/>
                </a:lnTo>
                <a:lnTo>
                  <a:pt x="1290415" y="3221765"/>
                </a:lnTo>
                <a:close/>
              </a:path>
            </a:pathLst>
          </a:custGeom>
          <a:solidFill>
            <a:schemeClr val="accent1">
              <a:tint val="100000"/>
              <a:shade val="100000"/>
              <a:satMod val="13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a:solidFill>
                <a:prstClr val="white"/>
              </a:solidFill>
            </a:endParaRPr>
          </a:p>
        </p:txBody>
      </p:sp>
      <p:sp>
        <p:nvSpPr>
          <p:cNvPr id="112651" name="Cloud">
            <a:extLst>
              <a:ext uri="{FF2B5EF4-FFF2-40B4-BE49-F238E27FC236}">
                <a16:creationId xmlns:a16="http://schemas.microsoft.com/office/drawing/2014/main" id="{90DFAACA-953F-469B-BDAA-5C921FDE9C66}"/>
              </a:ext>
            </a:extLst>
          </p:cNvPr>
          <p:cNvSpPr>
            <a:spLocks noChangeAspect="1" noEditPoints="1" noChangeArrowheads="1"/>
          </p:cNvSpPr>
          <p:nvPr/>
        </p:nvSpPr>
        <p:spPr bwMode="auto">
          <a:xfrm rot="5400000">
            <a:off x="4072731" y="2728119"/>
            <a:ext cx="395288" cy="40005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0" y="11192"/>
                  <a:pt x="409" y="12169"/>
                  <a:pt x="1074" y="12702"/>
                </a:cubicBezTo>
                <a:lnTo>
                  <a:pt x="1063" y="12668"/>
                </a:lnTo>
                <a:cubicBezTo>
                  <a:pt x="685" y="13217"/>
                  <a:pt x="475" y="13940"/>
                  <a:pt x="475" y="14690"/>
                </a:cubicBezTo>
                <a:cubicBezTo>
                  <a:pt x="475" y="16325"/>
                  <a:pt x="1451" y="17650"/>
                  <a:pt x="2655" y="17650"/>
                </a:cubicBezTo>
                <a:cubicBezTo>
                  <a:pt x="2739" y="17649"/>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0"/>
                  <a:pt x="15367" y="426"/>
                  <a:pt x="14905" y="1165"/>
                </a:cubicBezTo>
                <a:lnTo>
                  <a:pt x="14909" y="1170"/>
                </a:lnTo>
                <a:cubicBezTo>
                  <a:pt x="14497" y="432"/>
                  <a:pt x="13855" y="0"/>
                  <a:pt x="13174" y="0"/>
                </a:cubicBezTo>
                <a:cubicBezTo>
                  <a:pt x="12347" y="0"/>
                  <a:pt x="11590" y="637"/>
                  <a:pt x="11221" y="1645"/>
                </a:cubicBezTo>
                <a:lnTo>
                  <a:pt x="11229" y="1694"/>
                </a:lnTo>
                <a:cubicBezTo>
                  <a:pt x="10730" y="1024"/>
                  <a:pt x="10058" y="650"/>
                  <a:pt x="9358" y="650"/>
                </a:cubicBezTo>
                <a:cubicBezTo>
                  <a:pt x="8372" y="650"/>
                  <a:pt x="7466" y="1391"/>
                  <a:pt x="7003" y="2578"/>
                </a:cubicBezTo>
                <a:lnTo>
                  <a:pt x="6995" y="2602"/>
                </a:lnTo>
                <a:cubicBezTo>
                  <a:pt x="6477" y="2189"/>
                  <a:pt x="5888" y="1972"/>
                  <a:pt x="5288" y="1972"/>
                </a:cubicBezTo>
                <a:cubicBezTo>
                  <a:pt x="3423" y="1972"/>
                  <a:pt x="1912" y="4029"/>
                  <a:pt x="1912" y="6567"/>
                </a:cubicBezTo>
                <a:cubicBezTo>
                  <a:pt x="1912" y="6774"/>
                  <a:pt x="1922" y="6981"/>
                  <a:pt x="1942" y="7186"/>
                </a:cubicBezTo>
                <a:lnTo>
                  <a:pt x="1949" y="7180"/>
                </a:ln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669900"/>
          </a:solidFill>
          <a:ln w="9525">
            <a:solidFill>
              <a:srgbClr val="000000"/>
            </a:solidFill>
            <a:miter lim="800000"/>
            <a:headEnd/>
            <a:tailEnd/>
          </a:ln>
          <a:effectLst>
            <a:outerShdw dist="107763" dir="2700000" algn="ctr" rotWithShape="0">
              <a:srgbClr val="808080"/>
            </a:outerShdw>
          </a:effectLst>
        </p:spPr>
        <p:txBody>
          <a:bodyPr rot="10800000" vert="eaVert"/>
          <a:lstStyle/>
          <a:p>
            <a:endParaRPr lang="en-US"/>
          </a:p>
        </p:txBody>
      </p:sp>
      <p:sp>
        <p:nvSpPr>
          <p:cNvPr id="115" name="Freeform 114">
            <a:extLst>
              <a:ext uri="{FF2B5EF4-FFF2-40B4-BE49-F238E27FC236}">
                <a16:creationId xmlns:a16="http://schemas.microsoft.com/office/drawing/2014/main" id="{B2EED68D-413B-47F8-BD52-53326C296EB8}"/>
              </a:ext>
            </a:extLst>
          </p:cNvPr>
          <p:cNvSpPr/>
          <p:nvPr/>
        </p:nvSpPr>
        <p:spPr>
          <a:xfrm>
            <a:off x="4002089" y="3614738"/>
            <a:ext cx="674687" cy="3243262"/>
          </a:xfrm>
          <a:custGeom>
            <a:avLst/>
            <a:gdLst>
              <a:gd name="connsiteX0" fmla="*/ 0 w 632389"/>
              <a:gd name="connsiteY0" fmla="*/ 0 h 3290131"/>
              <a:gd name="connsiteX1" fmla="*/ 170916 w 632389"/>
              <a:gd name="connsiteY1" fmla="*/ 0 h 3290131"/>
              <a:gd name="connsiteX2" fmla="*/ 170916 w 632389"/>
              <a:gd name="connsiteY2" fmla="*/ 1563880 h 3290131"/>
              <a:gd name="connsiteX3" fmla="*/ 196554 w 632389"/>
              <a:gd name="connsiteY3" fmla="*/ 1905712 h 3290131"/>
              <a:gd name="connsiteX4" fmla="*/ 282012 w 632389"/>
              <a:gd name="connsiteY4" fmla="*/ 2187723 h 3290131"/>
              <a:gd name="connsiteX5" fmla="*/ 487111 w 632389"/>
              <a:gd name="connsiteY5" fmla="*/ 2862841 h 3290131"/>
              <a:gd name="connsiteX6" fmla="*/ 632389 w 632389"/>
              <a:gd name="connsiteY6" fmla="*/ 3264493 h 3290131"/>
              <a:gd name="connsiteX7" fmla="*/ 512748 w 632389"/>
              <a:gd name="connsiteY7" fmla="*/ 3290131 h 3290131"/>
              <a:gd name="connsiteX8" fmla="*/ 333286 w 632389"/>
              <a:gd name="connsiteY8" fmla="*/ 2811566 h 3290131"/>
              <a:gd name="connsiteX9" fmla="*/ 128187 w 632389"/>
              <a:gd name="connsiteY9" fmla="*/ 2187723 h 3290131"/>
              <a:gd name="connsiteX10" fmla="*/ 42729 w 632389"/>
              <a:gd name="connsiteY10" fmla="*/ 1811708 h 3290131"/>
              <a:gd name="connsiteX11" fmla="*/ 17092 w 632389"/>
              <a:gd name="connsiteY11" fmla="*/ 1350236 h 3290131"/>
              <a:gd name="connsiteX12" fmla="*/ 0 w 632389"/>
              <a:gd name="connsiteY12" fmla="*/ 0 h 329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2389" h="3290131">
                <a:moveTo>
                  <a:pt x="0" y="0"/>
                </a:moveTo>
                <a:lnTo>
                  <a:pt x="170916" y="0"/>
                </a:lnTo>
                <a:lnTo>
                  <a:pt x="170916" y="1563880"/>
                </a:lnTo>
                <a:lnTo>
                  <a:pt x="196554" y="1905712"/>
                </a:lnTo>
                <a:lnTo>
                  <a:pt x="282012" y="2187723"/>
                </a:lnTo>
                <a:lnTo>
                  <a:pt x="487111" y="2862841"/>
                </a:lnTo>
                <a:lnTo>
                  <a:pt x="632389" y="3264493"/>
                </a:lnTo>
                <a:lnTo>
                  <a:pt x="512748" y="3290131"/>
                </a:lnTo>
                <a:lnTo>
                  <a:pt x="333286" y="2811566"/>
                </a:lnTo>
                <a:lnTo>
                  <a:pt x="128187" y="2187723"/>
                </a:lnTo>
                <a:lnTo>
                  <a:pt x="42729" y="1811708"/>
                </a:lnTo>
                <a:lnTo>
                  <a:pt x="17092" y="1350236"/>
                </a:lnTo>
                <a:cubicBezTo>
                  <a:pt x="14243" y="911552"/>
                  <a:pt x="11395" y="472867"/>
                  <a:pt x="0" y="0"/>
                </a:cubicBezTo>
                <a:close/>
              </a:path>
            </a:pathLst>
          </a:custGeom>
          <a:solidFill>
            <a:schemeClr val="accent1"/>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a:solidFill>
                <a:prstClr val="white"/>
              </a:solidFill>
            </a:endParaRPr>
          </a:p>
        </p:txBody>
      </p:sp>
      <p:grpSp>
        <p:nvGrpSpPr>
          <p:cNvPr id="112653" name="Group 2">
            <a:extLst>
              <a:ext uri="{FF2B5EF4-FFF2-40B4-BE49-F238E27FC236}">
                <a16:creationId xmlns:a16="http://schemas.microsoft.com/office/drawing/2014/main" id="{6CB450CE-CD4D-4F30-A0FF-6E6188A35F2A}"/>
              </a:ext>
            </a:extLst>
          </p:cNvPr>
          <p:cNvGrpSpPr>
            <a:grpSpLocks/>
          </p:cNvGrpSpPr>
          <p:nvPr/>
        </p:nvGrpSpPr>
        <p:grpSpPr bwMode="auto">
          <a:xfrm>
            <a:off x="8980488" y="3310732"/>
            <a:ext cx="1231900" cy="236537"/>
            <a:chOff x="6263640" y="4088063"/>
            <a:chExt cx="1643205" cy="314325"/>
          </a:xfrm>
        </p:grpSpPr>
        <p:pic>
          <p:nvPicPr>
            <p:cNvPr id="112748" name="Picture 13">
              <a:extLst>
                <a:ext uri="{FF2B5EF4-FFF2-40B4-BE49-F238E27FC236}">
                  <a16:creationId xmlns:a16="http://schemas.microsoft.com/office/drawing/2014/main" id="{CC6FF3BB-1D02-4578-B644-778CFBBEF9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3640" y="4088063"/>
              <a:ext cx="76200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49" name="Picture 13">
              <a:extLst>
                <a:ext uri="{FF2B5EF4-FFF2-40B4-BE49-F238E27FC236}">
                  <a16:creationId xmlns:a16="http://schemas.microsoft.com/office/drawing/2014/main" id="{41193E3E-CEB9-4A13-BC12-3696CEDE27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4845" y="4088063"/>
              <a:ext cx="762000" cy="31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 name="Freeform 5">
            <a:extLst>
              <a:ext uri="{FF2B5EF4-FFF2-40B4-BE49-F238E27FC236}">
                <a16:creationId xmlns:a16="http://schemas.microsoft.com/office/drawing/2014/main" id="{27201E37-393D-4DAE-895E-3769A5B7BBDD}"/>
              </a:ext>
            </a:extLst>
          </p:cNvPr>
          <p:cNvSpPr/>
          <p:nvPr/>
        </p:nvSpPr>
        <p:spPr>
          <a:xfrm>
            <a:off x="3905250" y="3621089"/>
            <a:ext cx="171450" cy="2109787"/>
          </a:xfrm>
          <a:custGeom>
            <a:avLst/>
            <a:gdLst>
              <a:gd name="connsiteX0" fmla="*/ 126749 w 172016"/>
              <a:gd name="connsiteY0" fmla="*/ 0 h 2109458"/>
              <a:gd name="connsiteX1" fmla="*/ 117695 w 172016"/>
              <a:gd name="connsiteY1" fmla="*/ 54321 h 2109458"/>
              <a:gd name="connsiteX2" fmla="*/ 108642 w 172016"/>
              <a:gd name="connsiteY2" fmla="*/ 81481 h 2109458"/>
              <a:gd name="connsiteX3" fmla="*/ 126749 w 172016"/>
              <a:gd name="connsiteY3" fmla="*/ 796705 h 2109458"/>
              <a:gd name="connsiteX4" fmla="*/ 117695 w 172016"/>
              <a:gd name="connsiteY4" fmla="*/ 1068309 h 2109458"/>
              <a:gd name="connsiteX5" fmla="*/ 108642 w 172016"/>
              <a:gd name="connsiteY5" fmla="*/ 1095469 h 2109458"/>
              <a:gd name="connsiteX6" fmla="*/ 99589 w 172016"/>
              <a:gd name="connsiteY6" fmla="*/ 1240325 h 2109458"/>
              <a:gd name="connsiteX7" fmla="*/ 108642 w 172016"/>
              <a:gd name="connsiteY7" fmla="*/ 1593410 h 2109458"/>
              <a:gd name="connsiteX8" fmla="*/ 126749 w 172016"/>
              <a:gd name="connsiteY8" fmla="*/ 1647731 h 2109458"/>
              <a:gd name="connsiteX9" fmla="*/ 144856 w 172016"/>
              <a:gd name="connsiteY9" fmla="*/ 1711105 h 2109458"/>
              <a:gd name="connsiteX10" fmla="*/ 153909 w 172016"/>
              <a:gd name="connsiteY10" fmla="*/ 1783533 h 2109458"/>
              <a:gd name="connsiteX11" fmla="*/ 162963 w 172016"/>
              <a:gd name="connsiteY11" fmla="*/ 1810693 h 2109458"/>
              <a:gd name="connsiteX12" fmla="*/ 172016 w 172016"/>
              <a:gd name="connsiteY12" fmla="*/ 1846907 h 2109458"/>
              <a:gd name="connsiteX13" fmla="*/ 162963 w 172016"/>
              <a:gd name="connsiteY13" fmla="*/ 1901228 h 2109458"/>
              <a:gd name="connsiteX14" fmla="*/ 135802 w 172016"/>
              <a:gd name="connsiteY14" fmla="*/ 1910281 h 2109458"/>
              <a:gd name="connsiteX15" fmla="*/ 117695 w 172016"/>
              <a:gd name="connsiteY15" fmla="*/ 1964602 h 2109458"/>
              <a:gd name="connsiteX16" fmla="*/ 63375 w 172016"/>
              <a:gd name="connsiteY16" fmla="*/ 2055137 h 2109458"/>
              <a:gd name="connsiteX17" fmla="*/ 45268 w 172016"/>
              <a:gd name="connsiteY17" fmla="*/ 2082297 h 2109458"/>
              <a:gd name="connsiteX18" fmla="*/ 0 w 172016"/>
              <a:gd name="connsiteY18" fmla="*/ 2109458 h 210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2016" h="2109458">
                <a:moveTo>
                  <a:pt x="126749" y="0"/>
                </a:moveTo>
                <a:cubicBezTo>
                  <a:pt x="123731" y="18107"/>
                  <a:pt x="121677" y="36401"/>
                  <a:pt x="117695" y="54321"/>
                </a:cubicBezTo>
                <a:cubicBezTo>
                  <a:pt x="115625" y="63637"/>
                  <a:pt x="108526" y="71939"/>
                  <a:pt x="108642" y="81481"/>
                </a:cubicBezTo>
                <a:cubicBezTo>
                  <a:pt x="111550" y="319948"/>
                  <a:pt x="126749" y="796705"/>
                  <a:pt x="126749" y="796705"/>
                </a:cubicBezTo>
                <a:cubicBezTo>
                  <a:pt x="123731" y="887240"/>
                  <a:pt x="123175" y="977890"/>
                  <a:pt x="117695" y="1068309"/>
                </a:cubicBezTo>
                <a:cubicBezTo>
                  <a:pt x="117118" y="1077835"/>
                  <a:pt x="109641" y="1085978"/>
                  <a:pt x="108642" y="1095469"/>
                </a:cubicBezTo>
                <a:cubicBezTo>
                  <a:pt x="103578" y="1143583"/>
                  <a:pt x="102607" y="1192040"/>
                  <a:pt x="99589" y="1240325"/>
                </a:cubicBezTo>
                <a:cubicBezTo>
                  <a:pt x="102607" y="1358020"/>
                  <a:pt x="100811" y="1475937"/>
                  <a:pt x="108642" y="1593410"/>
                </a:cubicBezTo>
                <a:cubicBezTo>
                  <a:pt x="109912" y="1612454"/>
                  <a:pt x="121506" y="1629379"/>
                  <a:pt x="126749" y="1647731"/>
                </a:cubicBezTo>
                <a:lnTo>
                  <a:pt x="144856" y="1711105"/>
                </a:lnTo>
                <a:cubicBezTo>
                  <a:pt x="147874" y="1735248"/>
                  <a:pt x="149557" y="1759595"/>
                  <a:pt x="153909" y="1783533"/>
                </a:cubicBezTo>
                <a:cubicBezTo>
                  <a:pt x="155616" y="1792922"/>
                  <a:pt x="160341" y="1801517"/>
                  <a:pt x="162963" y="1810693"/>
                </a:cubicBezTo>
                <a:cubicBezTo>
                  <a:pt x="166381" y="1822657"/>
                  <a:pt x="168998" y="1834836"/>
                  <a:pt x="172016" y="1846907"/>
                </a:cubicBezTo>
                <a:cubicBezTo>
                  <a:pt x="168998" y="1865014"/>
                  <a:pt x="172071" y="1885290"/>
                  <a:pt x="162963" y="1901228"/>
                </a:cubicBezTo>
                <a:cubicBezTo>
                  <a:pt x="158228" y="1909514"/>
                  <a:pt x="141349" y="1902515"/>
                  <a:pt x="135802" y="1910281"/>
                </a:cubicBezTo>
                <a:cubicBezTo>
                  <a:pt x="124708" y="1925812"/>
                  <a:pt x="126230" y="1947530"/>
                  <a:pt x="117695" y="1964602"/>
                </a:cubicBezTo>
                <a:cubicBezTo>
                  <a:pt x="89858" y="2020280"/>
                  <a:pt x="107074" y="1989588"/>
                  <a:pt x="63375" y="2055137"/>
                </a:cubicBezTo>
                <a:cubicBezTo>
                  <a:pt x="57339" y="2064190"/>
                  <a:pt x="54321" y="2076261"/>
                  <a:pt x="45268" y="2082297"/>
                </a:cubicBezTo>
                <a:cubicBezTo>
                  <a:pt x="12492" y="2104147"/>
                  <a:pt x="27839" y="2095538"/>
                  <a:pt x="0" y="2109458"/>
                </a:cubicBezTo>
              </a:path>
            </a:pathLst>
          </a:cu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prstClr val="white"/>
              </a:solidFill>
            </a:endParaRPr>
          </a:p>
        </p:txBody>
      </p:sp>
      <p:sp>
        <p:nvSpPr>
          <p:cNvPr id="112655" name="Title 1">
            <a:extLst>
              <a:ext uri="{FF2B5EF4-FFF2-40B4-BE49-F238E27FC236}">
                <a16:creationId xmlns:a16="http://schemas.microsoft.com/office/drawing/2014/main" id="{03340161-FE65-4F40-8627-E0EAB24DEF8A}"/>
              </a:ext>
            </a:extLst>
          </p:cNvPr>
          <p:cNvSpPr>
            <a:spLocks/>
          </p:cNvSpPr>
          <p:nvPr/>
        </p:nvSpPr>
        <p:spPr bwMode="auto">
          <a:xfrm>
            <a:off x="3432175" y="188913"/>
            <a:ext cx="5327650"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3429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3429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3429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3429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3429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ZA" altLang="en-US" sz="3600" b="1" dirty="0">
                <a:solidFill>
                  <a:srgbClr val="632523"/>
                </a:solidFill>
                <a:cs typeface="Calibri" panose="020F0502020204030204" pitchFamily="34" charset="0"/>
              </a:rPr>
              <a:t>Actions On – CW Find</a:t>
            </a:r>
            <a:endParaRPr lang="en-US" altLang="en-US" sz="3600" b="1" dirty="0">
              <a:solidFill>
                <a:srgbClr val="632523"/>
              </a:solidFill>
            </a:endParaRPr>
          </a:p>
        </p:txBody>
      </p:sp>
      <p:sp>
        <p:nvSpPr>
          <p:cNvPr id="140" name="TextBox 139">
            <a:extLst>
              <a:ext uri="{FF2B5EF4-FFF2-40B4-BE49-F238E27FC236}">
                <a16:creationId xmlns:a16="http://schemas.microsoft.com/office/drawing/2014/main" id="{7FD6907C-EF46-4DD1-BFA2-ADDD727E7670}"/>
              </a:ext>
            </a:extLst>
          </p:cNvPr>
          <p:cNvSpPr txBox="1">
            <a:spLocks noChangeArrowheads="1"/>
          </p:cNvSpPr>
          <p:nvPr/>
        </p:nvSpPr>
        <p:spPr bwMode="auto">
          <a:xfrm>
            <a:off x="5411788" y="852489"/>
            <a:ext cx="1841500"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pPr>
            <a:r>
              <a:rPr lang="en-GB" altLang="en-US" sz="2400">
                <a:solidFill>
                  <a:srgbClr val="FFFFFF"/>
                </a:solidFill>
                <a:ea typeface="ＭＳ Ｐゴシック" panose="020B0600070205080204" pitchFamily="34" charset="-128"/>
              </a:rPr>
              <a:t>Confirm </a:t>
            </a:r>
          </a:p>
          <a:p>
            <a:pPr>
              <a:spcBef>
                <a:spcPct val="0"/>
              </a:spcBef>
            </a:pPr>
            <a:r>
              <a:rPr lang="en-GB" altLang="en-US" sz="2400">
                <a:solidFill>
                  <a:srgbClr val="FFFFFF"/>
                </a:solidFill>
                <a:ea typeface="ＭＳ Ｐゴシック" panose="020B0600070205080204" pitchFamily="34" charset="-128"/>
              </a:rPr>
              <a:t>Inform</a:t>
            </a:r>
          </a:p>
          <a:p>
            <a:pPr>
              <a:spcBef>
                <a:spcPct val="0"/>
              </a:spcBef>
            </a:pPr>
            <a:r>
              <a:rPr lang="en-GB" altLang="en-US" sz="2400">
                <a:solidFill>
                  <a:srgbClr val="FFFFFF"/>
                </a:solidFill>
                <a:ea typeface="ＭＳ Ｐゴシック" panose="020B0600070205080204" pitchFamily="34" charset="-128"/>
              </a:rPr>
              <a:t>Assess</a:t>
            </a:r>
          </a:p>
          <a:p>
            <a:pPr>
              <a:spcBef>
                <a:spcPct val="0"/>
              </a:spcBef>
            </a:pPr>
            <a:r>
              <a:rPr lang="en-GB" altLang="en-US" sz="2400">
                <a:solidFill>
                  <a:srgbClr val="FFFFFF"/>
                </a:solidFill>
                <a:ea typeface="ＭＳ Ｐゴシック" panose="020B0600070205080204" pitchFamily="34" charset="-128"/>
              </a:rPr>
              <a:t>Mark</a:t>
            </a:r>
          </a:p>
          <a:p>
            <a:pPr>
              <a:spcBef>
                <a:spcPct val="0"/>
              </a:spcBef>
            </a:pPr>
            <a:r>
              <a:rPr lang="en-GB" altLang="en-US" sz="2400">
                <a:solidFill>
                  <a:srgbClr val="FFFFFF"/>
                </a:solidFill>
                <a:ea typeface="ＭＳ Ｐゴシック" panose="020B0600070205080204" pitchFamily="34" charset="-128"/>
              </a:rPr>
              <a:t>Extract </a:t>
            </a:r>
          </a:p>
        </p:txBody>
      </p:sp>
      <p:grpSp>
        <p:nvGrpSpPr>
          <p:cNvPr id="20" name="Group 19">
            <a:extLst>
              <a:ext uri="{FF2B5EF4-FFF2-40B4-BE49-F238E27FC236}">
                <a16:creationId xmlns:a16="http://schemas.microsoft.com/office/drawing/2014/main" id="{DDE069D9-5B39-4D09-9279-CA85ACD84204}"/>
              </a:ext>
            </a:extLst>
          </p:cNvPr>
          <p:cNvGrpSpPr>
            <a:grpSpLocks/>
          </p:cNvGrpSpPr>
          <p:nvPr/>
        </p:nvGrpSpPr>
        <p:grpSpPr bwMode="auto">
          <a:xfrm>
            <a:off x="3832786" y="5044385"/>
            <a:ext cx="595313" cy="474662"/>
            <a:chOff x="7118570" y="1447800"/>
            <a:chExt cx="596032" cy="474108"/>
          </a:xfrm>
        </p:grpSpPr>
        <p:grpSp>
          <p:nvGrpSpPr>
            <p:cNvPr id="112743" name="Group 16">
              <a:extLst>
                <a:ext uri="{FF2B5EF4-FFF2-40B4-BE49-F238E27FC236}">
                  <a16:creationId xmlns:a16="http://schemas.microsoft.com/office/drawing/2014/main" id="{4B39E004-684E-4CD7-B3AA-FA91C22FF226}"/>
                </a:ext>
              </a:extLst>
            </p:cNvPr>
            <p:cNvGrpSpPr>
              <a:grpSpLocks/>
            </p:cNvGrpSpPr>
            <p:nvPr/>
          </p:nvGrpSpPr>
          <p:grpSpPr bwMode="auto">
            <a:xfrm>
              <a:off x="7554577" y="1447800"/>
              <a:ext cx="139700" cy="139700"/>
              <a:chOff x="7554577" y="1447800"/>
              <a:chExt cx="139700" cy="139700"/>
            </a:xfrm>
          </p:grpSpPr>
          <p:cxnSp>
            <p:nvCxnSpPr>
              <p:cNvPr id="16" name="Straight Connector 15">
                <a:extLst>
                  <a:ext uri="{FF2B5EF4-FFF2-40B4-BE49-F238E27FC236}">
                    <a16:creationId xmlns:a16="http://schemas.microsoft.com/office/drawing/2014/main" id="{E4CE5C6B-58F7-4358-93F9-D5A8DE0A31FD}"/>
                  </a:ext>
                </a:extLst>
              </p:cNvPr>
              <p:cNvCxnSpPr/>
              <p:nvPr/>
            </p:nvCxnSpPr>
            <p:spPr>
              <a:xfrm>
                <a:off x="7568376" y="1447800"/>
                <a:ext cx="0" cy="13953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51CC8C81-A854-420A-9D0A-7F6B1B0A7C28}"/>
                  </a:ext>
                </a:extLst>
              </p:cNvPr>
              <p:cNvCxnSpPr/>
              <p:nvPr/>
            </p:nvCxnSpPr>
            <p:spPr>
              <a:xfrm rot="5400000">
                <a:off x="7624005" y="1447634"/>
                <a:ext cx="0" cy="13986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12744" name="TextBox 134">
              <a:extLst>
                <a:ext uri="{FF2B5EF4-FFF2-40B4-BE49-F238E27FC236}">
                  <a16:creationId xmlns:a16="http://schemas.microsoft.com/office/drawing/2014/main" id="{762A00C2-7C73-48F4-A69B-536E5B702B3E}"/>
                </a:ext>
              </a:extLst>
            </p:cNvPr>
            <p:cNvSpPr txBox="1">
              <a:spLocks noChangeArrowheads="1"/>
            </p:cNvSpPr>
            <p:nvPr/>
          </p:nvSpPr>
          <p:spPr bwMode="auto">
            <a:xfrm>
              <a:off x="7118570" y="1552576"/>
              <a:ext cx="5960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800">
                  <a:solidFill>
                    <a:srgbClr val="FFFFFF"/>
                  </a:solidFill>
                  <a:ea typeface="ＭＳ Ｐゴシック" panose="020B0600070205080204" pitchFamily="34" charset="-128"/>
                </a:rPr>
                <a:t> 1m</a:t>
              </a:r>
            </a:p>
          </p:txBody>
        </p:sp>
        <p:cxnSp>
          <p:nvCxnSpPr>
            <p:cNvPr id="19" name="Straight Arrow Connector 18">
              <a:extLst>
                <a:ext uri="{FF2B5EF4-FFF2-40B4-BE49-F238E27FC236}">
                  <a16:creationId xmlns:a16="http://schemas.microsoft.com/office/drawing/2014/main" id="{3AD83014-F8DF-4A40-BE6E-210BF89BF3C9}"/>
                </a:ext>
              </a:extLst>
            </p:cNvPr>
            <p:cNvCxnSpPr/>
            <p:nvPr/>
          </p:nvCxnSpPr>
          <p:spPr>
            <a:xfrm>
              <a:off x="7291817" y="1512811"/>
              <a:ext cx="230465" cy="0"/>
            </a:xfrm>
            <a:prstGeom prst="straightConnector1">
              <a:avLst/>
            </a:prstGeom>
            <a:ln>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id="{0C8A59FC-3172-40BD-B8AE-289D3458C8FC}"/>
              </a:ext>
            </a:extLst>
          </p:cNvPr>
          <p:cNvGrpSpPr>
            <a:grpSpLocks/>
          </p:cNvGrpSpPr>
          <p:nvPr/>
        </p:nvGrpSpPr>
        <p:grpSpPr bwMode="auto">
          <a:xfrm>
            <a:off x="3860526" y="4145788"/>
            <a:ext cx="2362200" cy="881063"/>
            <a:chOff x="2430021" y="4165206"/>
            <a:chExt cx="2363096" cy="880696"/>
          </a:xfrm>
        </p:grpSpPr>
        <p:grpSp>
          <p:nvGrpSpPr>
            <p:cNvPr id="112736" name="Group 7">
              <a:extLst>
                <a:ext uri="{FF2B5EF4-FFF2-40B4-BE49-F238E27FC236}">
                  <a16:creationId xmlns:a16="http://schemas.microsoft.com/office/drawing/2014/main" id="{9873EC7B-44F7-4B14-9745-68CE94B22186}"/>
                </a:ext>
              </a:extLst>
            </p:cNvPr>
            <p:cNvGrpSpPr>
              <a:grpSpLocks/>
            </p:cNvGrpSpPr>
            <p:nvPr/>
          </p:nvGrpSpPr>
          <p:grpSpPr bwMode="auto">
            <a:xfrm>
              <a:off x="2430021" y="4521755"/>
              <a:ext cx="1277235" cy="369332"/>
              <a:chOff x="2430021" y="4521755"/>
              <a:chExt cx="1277235" cy="369332"/>
            </a:xfrm>
          </p:grpSpPr>
          <p:sp>
            <p:nvSpPr>
              <p:cNvPr id="112741" name="TextBox 1">
                <a:extLst>
                  <a:ext uri="{FF2B5EF4-FFF2-40B4-BE49-F238E27FC236}">
                    <a16:creationId xmlns:a16="http://schemas.microsoft.com/office/drawing/2014/main" id="{AC391B15-7CC3-47C5-BFB8-03D10B0C5D71}"/>
                  </a:ext>
                </a:extLst>
              </p:cNvPr>
              <p:cNvSpPr txBox="1">
                <a:spLocks noChangeArrowheads="1"/>
              </p:cNvSpPr>
              <p:nvPr/>
            </p:nvSpPr>
            <p:spPr bwMode="auto">
              <a:xfrm>
                <a:off x="2430021" y="4521755"/>
                <a:ext cx="12772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800">
                    <a:solidFill>
                      <a:srgbClr val="FFFFFF"/>
                    </a:solidFill>
                    <a:ea typeface="ＭＳ Ｐゴシック" panose="020B0600070205080204" pitchFamily="34" charset="-128"/>
                  </a:rPr>
                  <a:t>Min 15m</a:t>
                </a:r>
              </a:p>
            </p:txBody>
          </p:sp>
          <p:cxnSp>
            <p:nvCxnSpPr>
              <p:cNvPr id="5" name="Straight Arrow Connector 4">
                <a:extLst>
                  <a:ext uri="{FF2B5EF4-FFF2-40B4-BE49-F238E27FC236}">
                    <a16:creationId xmlns:a16="http://schemas.microsoft.com/office/drawing/2014/main" id="{39691DF7-A0C5-4140-89E1-1EB1060757F0}"/>
                  </a:ext>
                </a:extLst>
              </p:cNvPr>
              <p:cNvCxnSpPr/>
              <p:nvPr/>
            </p:nvCxnSpPr>
            <p:spPr>
              <a:xfrm>
                <a:off x="2593097" y="4876109"/>
                <a:ext cx="684259" cy="0"/>
              </a:xfrm>
              <a:prstGeom prst="straightConnector1">
                <a:avLst/>
              </a:prstGeom>
              <a:ln>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112737" name="Group 11">
              <a:extLst>
                <a:ext uri="{FF2B5EF4-FFF2-40B4-BE49-F238E27FC236}">
                  <a16:creationId xmlns:a16="http://schemas.microsoft.com/office/drawing/2014/main" id="{9BBEFC27-0738-48C5-ADCA-445A1F03EFAE}"/>
                </a:ext>
              </a:extLst>
            </p:cNvPr>
            <p:cNvGrpSpPr>
              <a:grpSpLocks/>
            </p:cNvGrpSpPr>
            <p:nvPr/>
          </p:nvGrpSpPr>
          <p:grpSpPr bwMode="auto">
            <a:xfrm>
              <a:off x="3383882" y="4165206"/>
              <a:ext cx="1409235" cy="479023"/>
              <a:chOff x="3481991" y="4039337"/>
              <a:chExt cx="1409235" cy="479023"/>
            </a:xfrm>
          </p:grpSpPr>
          <p:sp>
            <p:nvSpPr>
              <p:cNvPr id="10" name="Rounded Rectangular Callout 9">
                <a:extLst>
                  <a:ext uri="{FF2B5EF4-FFF2-40B4-BE49-F238E27FC236}">
                    <a16:creationId xmlns:a16="http://schemas.microsoft.com/office/drawing/2014/main" id="{2F59DE1A-877F-4A1B-B796-F72C97B4F3F8}"/>
                  </a:ext>
                </a:extLst>
              </p:cNvPr>
              <p:cNvSpPr/>
              <p:nvPr/>
            </p:nvSpPr>
            <p:spPr>
              <a:xfrm>
                <a:off x="3482579" y="4039337"/>
                <a:ext cx="1087850" cy="479225"/>
              </a:xfrm>
              <a:prstGeom prst="wedgeRoundRectCallout">
                <a:avLst>
                  <a:gd name="adj1" fmla="val -57031"/>
                  <a:gd name="adj2" fmla="val 121235"/>
                  <a:gd name="adj3" fmla="val 16667"/>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prstClr val="white"/>
                  </a:solidFill>
                </a:endParaRPr>
              </a:p>
            </p:txBody>
          </p:sp>
          <p:sp>
            <p:nvSpPr>
              <p:cNvPr id="112740" name="TextBox 10">
                <a:extLst>
                  <a:ext uri="{FF2B5EF4-FFF2-40B4-BE49-F238E27FC236}">
                    <a16:creationId xmlns:a16="http://schemas.microsoft.com/office/drawing/2014/main" id="{204506DF-DC09-4C18-9159-BFEF8179783B}"/>
                  </a:ext>
                </a:extLst>
              </p:cNvPr>
              <p:cNvSpPr txBox="1">
                <a:spLocks noChangeArrowheads="1"/>
              </p:cNvSpPr>
              <p:nvPr/>
            </p:nvSpPr>
            <p:spPr bwMode="auto">
              <a:xfrm>
                <a:off x="3662971" y="4069126"/>
                <a:ext cx="12282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000">
                    <a:solidFill>
                      <a:srgbClr val="FFFFFF"/>
                    </a:solidFill>
                    <a:ea typeface="ＭＳ Ｐゴシック" panose="020B0600070205080204" pitchFamily="34" charset="-128"/>
                  </a:rPr>
                  <a:t>Hello All, </a:t>
                </a:r>
              </a:p>
              <a:p>
                <a:pPr>
                  <a:spcBef>
                    <a:spcPct val="0"/>
                  </a:spcBef>
                  <a:buFontTx/>
                  <a:buNone/>
                </a:pPr>
                <a:r>
                  <a:rPr lang="en-GB" altLang="en-US" sz="1000">
                    <a:solidFill>
                      <a:srgbClr val="FFFFFF"/>
                    </a:solidFill>
                    <a:ea typeface="ＭＳ Ｐゴシック" panose="020B0600070205080204" pitchFamily="34" charset="-128"/>
                  </a:rPr>
                  <a:t>CW Find</a:t>
                </a:r>
              </a:p>
            </p:txBody>
          </p:sp>
        </p:grpSp>
        <p:sp>
          <p:nvSpPr>
            <p:cNvPr id="9" name="Lightning Bolt 8">
              <a:extLst>
                <a:ext uri="{FF2B5EF4-FFF2-40B4-BE49-F238E27FC236}">
                  <a16:creationId xmlns:a16="http://schemas.microsoft.com/office/drawing/2014/main" id="{A577CD6C-1FA4-4562-BC03-18F3036B1D26}"/>
                </a:ext>
              </a:extLst>
            </p:cNvPr>
            <p:cNvSpPr/>
            <p:nvPr/>
          </p:nvSpPr>
          <p:spPr>
            <a:xfrm rot="8760000">
              <a:off x="3139902" y="4891978"/>
              <a:ext cx="119108" cy="153924"/>
            </a:xfrm>
            <a:prstGeom prst="lightningBol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prstClr val="white"/>
                </a:solidFill>
              </a:endParaRPr>
            </a:p>
          </p:txBody>
        </p:sp>
      </p:grpSp>
      <p:sp>
        <p:nvSpPr>
          <p:cNvPr id="136" name="TextBox 135">
            <a:extLst>
              <a:ext uri="{FF2B5EF4-FFF2-40B4-BE49-F238E27FC236}">
                <a16:creationId xmlns:a16="http://schemas.microsoft.com/office/drawing/2014/main" id="{44F6C955-BD18-467F-B920-606003605D98}"/>
              </a:ext>
            </a:extLst>
          </p:cNvPr>
          <p:cNvSpPr txBox="1">
            <a:spLocks noChangeArrowheads="1"/>
          </p:cNvSpPr>
          <p:nvPr/>
        </p:nvSpPr>
        <p:spPr bwMode="auto">
          <a:xfrm>
            <a:off x="3775076" y="3235325"/>
            <a:ext cx="5111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800">
                <a:solidFill>
                  <a:srgbClr val="FFFFFF"/>
                </a:solidFill>
                <a:ea typeface="ＭＳ Ｐゴシック" panose="020B0600070205080204" pitchFamily="34" charset="-128"/>
              </a:rPr>
              <a:t>CP</a:t>
            </a:r>
          </a:p>
        </p:txBody>
      </p:sp>
      <p:sp>
        <p:nvSpPr>
          <p:cNvPr id="137" name="TextBox 136">
            <a:extLst>
              <a:ext uri="{FF2B5EF4-FFF2-40B4-BE49-F238E27FC236}">
                <a16:creationId xmlns:a16="http://schemas.microsoft.com/office/drawing/2014/main" id="{06E9D224-BB80-4211-9711-C46B7237161B}"/>
              </a:ext>
            </a:extLst>
          </p:cNvPr>
          <p:cNvSpPr txBox="1">
            <a:spLocks noChangeArrowheads="1"/>
          </p:cNvSpPr>
          <p:nvPr/>
        </p:nvSpPr>
        <p:spPr bwMode="auto">
          <a:xfrm>
            <a:off x="3446463" y="5668963"/>
            <a:ext cx="5127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800">
                <a:solidFill>
                  <a:srgbClr val="FFFFFF"/>
                </a:solidFill>
                <a:ea typeface="ＭＳ Ｐゴシック" panose="020B0600070205080204" pitchFamily="34" charset="-128"/>
              </a:rPr>
              <a:t>FP</a:t>
            </a:r>
          </a:p>
        </p:txBody>
      </p:sp>
      <p:grpSp>
        <p:nvGrpSpPr>
          <p:cNvPr id="26" name="Group 25">
            <a:extLst>
              <a:ext uri="{FF2B5EF4-FFF2-40B4-BE49-F238E27FC236}">
                <a16:creationId xmlns:a16="http://schemas.microsoft.com/office/drawing/2014/main" id="{4BA6B7D4-9671-4BB2-80DD-F9FE506E8501}"/>
              </a:ext>
            </a:extLst>
          </p:cNvPr>
          <p:cNvGrpSpPr>
            <a:grpSpLocks/>
          </p:cNvGrpSpPr>
          <p:nvPr/>
        </p:nvGrpSpPr>
        <p:grpSpPr bwMode="auto">
          <a:xfrm>
            <a:off x="4076700" y="3955131"/>
            <a:ext cx="1541462" cy="647700"/>
            <a:chOff x="5195179" y="3968822"/>
            <a:chExt cx="1540804" cy="646331"/>
          </a:xfrm>
        </p:grpSpPr>
        <p:sp>
          <p:nvSpPr>
            <p:cNvPr id="112683" name="TextBox 198">
              <a:extLst>
                <a:ext uri="{FF2B5EF4-FFF2-40B4-BE49-F238E27FC236}">
                  <a16:creationId xmlns:a16="http://schemas.microsoft.com/office/drawing/2014/main" id="{AE3E4A1A-1125-4F26-B3C5-99BDEE638397}"/>
                </a:ext>
              </a:extLst>
            </p:cNvPr>
            <p:cNvSpPr txBox="1">
              <a:spLocks noChangeArrowheads="1"/>
            </p:cNvSpPr>
            <p:nvPr/>
          </p:nvSpPr>
          <p:spPr bwMode="auto">
            <a:xfrm>
              <a:off x="5195179" y="3968822"/>
              <a:ext cx="15408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FFFF"/>
                  </a:solidFill>
                  <a:ea typeface="ＭＳ Ｐゴシック" panose="020B0600070205080204" pitchFamily="34" charset="-128"/>
                </a:rPr>
                <a:t>20m Double Pin</a:t>
              </a:r>
            </a:p>
          </p:txBody>
        </p:sp>
        <p:cxnSp>
          <p:nvCxnSpPr>
            <p:cNvPr id="25" name="Straight Arrow Connector 24">
              <a:extLst>
                <a:ext uri="{FF2B5EF4-FFF2-40B4-BE49-F238E27FC236}">
                  <a16:creationId xmlns:a16="http://schemas.microsoft.com/office/drawing/2014/main" id="{811EBF1E-93B4-4409-A1C8-22374BFAFF7F}"/>
                </a:ext>
              </a:extLst>
            </p:cNvPr>
            <p:cNvCxnSpPr/>
            <p:nvPr/>
          </p:nvCxnSpPr>
          <p:spPr>
            <a:xfrm>
              <a:off x="5536856" y="4615153"/>
              <a:ext cx="827647" cy="0"/>
            </a:xfrm>
            <a:prstGeom prst="straightConnector1">
              <a:avLst/>
            </a:prstGeom>
            <a:ln>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201" name="TextBox 200">
            <a:extLst>
              <a:ext uri="{FF2B5EF4-FFF2-40B4-BE49-F238E27FC236}">
                <a16:creationId xmlns:a16="http://schemas.microsoft.com/office/drawing/2014/main" id="{E53A7A88-EC71-4450-8A6C-B4933DE216AB}"/>
              </a:ext>
            </a:extLst>
          </p:cNvPr>
          <p:cNvSpPr txBox="1">
            <a:spLocks noChangeArrowheads="1"/>
          </p:cNvSpPr>
          <p:nvPr/>
        </p:nvSpPr>
        <p:spPr bwMode="auto">
          <a:xfrm>
            <a:off x="8742801" y="4063135"/>
            <a:ext cx="15398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FFFF"/>
                </a:solidFill>
                <a:ea typeface="ＭＳ Ｐゴシック" panose="020B0600070205080204" pitchFamily="34" charset="-128"/>
              </a:rPr>
              <a:t>Single Pin to ICP</a:t>
            </a:r>
          </a:p>
        </p:txBody>
      </p:sp>
      <p:grpSp>
        <p:nvGrpSpPr>
          <p:cNvPr id="2" name="Group 10">
            <a:extLst>
              <a:ext uri="{FF2B5EF4-FFF2-40B4-BE49-F238E27FC236}">
                <a16:creationId xmlns:a16="http://schemas.microsoft.com/office/drawing/2014/main" id="{1AA67844-D5BC-B0EF-B34D-04290051C97B}"/>
              </a:ext>
            </a:extLst>
          </p:cNvPr>
          <p:cNvGrpSpPr>
            <a:grpSpLocks noChangeAspect="1"/>
          </p:cNvGrpSpPr>
          <p:nvPr/>
        </p:nvGrpSpPr>
        <p:grpSpPr bwMode="auto">
          <a:xfrm rot="19884344">
            <a:off x="5923545" y="5028229"/>
            <a:ext cx="165633" cy="144000"/>
            <a:chOff x="7125350" y="1244567"/>
            <a:chExt cx="896412" cy="781110"/>
          </a:xfrm>
        </p:grpSpPr>
        <p:sp>
          <p:nvSpPr>
            <p:cNvPr id="4" name="Rectangle: Top Corners Rounded 3">
              <a:extLst>
                <a:ext uri="{FF2B5EF4-FFF2-40B4-BE49-F238E27FC236}">
                  <a16:creationId xmlns:a16="http://schemas.microsoft.com/office/drawing/2014/main" id="{669EE088-FBCA-BB1B-2842-3D72C4D59BF7}"/>
                </a:ext>
              </a:extLst>
            </p:cNvPr>
            <p:cNvSpPr/>
            <p:nvPr/>
          </p:nvSpPr>
          <p:spPr>
            <a:xfrm rot="14448026">
              <a:off x="7394985" y="1173436"/>
              <a:ext cx="47675" cy="589073"/>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7" name="Rectangle: Top Corners Rounded 6">
              <a:extLst>
                <a:ext uri="{FF2B5EF4-FFF2-40B4-BE49-F238E27FC236}">
                  <a16:creationId xmlns:a16="http://schemas.microsoft.com/office/drawing/2014/main" id="{A973E5BC-573B-1067-761A-6979A9B89FB9}"/>
                </a:ext>
              </a:extLst>
            </p:cNvPr>
            <p:cNvSpPr>
              <a:spLocks noChangeAspect="1"/>
            </p:cNvSpPr>
            <p:nvPr/>
          </p:nvSpPr>
          <p:spPr>
            <a:xfrm rot="19049438">
              <a:off x="7238975" y="1730227"/>
              <a:ext cx="208554" cy="10634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8" name="Rectangle: Top Corners Rounded 7">
              <a:extLst>
                <a:ext uri="{FF2B5EF4-FFF2-40B4-BE49-F238E27FC236}">
                  <a16:creationId xmlns:a16="http://schemas.microsoft.com/office/drawing/2014/main" id="{936387D4-E063-DF10-FB2E-E7719FA84E47}"/>
                </a:ext>
              </a:extLst>
            </p:cNvPr>
            <p:cNvSpPr>
              <a:spLocks noChangeAspect="1"/>
            </p:cNvSpPr>
            <p:nvPr/>
          </p:nvSpPr>
          <p:spPr>
            <a:xfrm rot="17018969">
              <a:off x="7571353" y="1293650"/>
              <a:ext cx="209031" cy="10976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11" name="Rectangle: Top Corners Rounded 10">
              <a:extLst>
                <a:ext uri="{FF2B5EF4-FFF2-40B4-BE49-F238E27FC236}">
                  <a16:creationId xmlns:a16="http://schemas.microsoft.com/office/drawing/2014/main" id="{BB708AA1-8D1A-955E-B90F-DC77D6D11793}"/>
                </a:ext>
              </a:extLst>
            </p:cNvPr>
            <p:cNvSpPr/>
            <p:nvPr/>
          </p:nvSpPr>
          <p:spPr>
            <a:xfrm rot="5553275">
              <a:off x="7821544" y="1418097"/>
              <a:ext cx="223700" cy="73177"/>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12" name="Rectangle: Top Corners Rounded 11">
              <a:extLst>
                <a:ext uri="{FF2B5EF4-FFF2-40B4-BE49-F238E27FC236}">
                  <a16:creationId xmlns:a16="http://schemas.microsoft.com/office/drawing/2014/main" id="{CB838BDB-6B66-816D-F686-9055B1E5B4F3}"/>
                </a:ext>
              </a:extLst>
            </p:cNvPr>
            <p:cNvSpPr/>
            <p:nvPr/>
          </p:nvSpPr>
          <p:spPr>
            <a:xfrm rot="5938638">
              <a:off x="7595102" y="1864730"/>
              <a:ext cx="190694" cy="12440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14" name="Rectangle 13">
              <a:extLst>
                <a:ext uri="{FF2B5EF4-FFF2-40B4-BE49-F238E27FC236}">
                  <a16:creationId xmlns:a16="http://schemas.microsoft.com/office/drawing/2014/main" id="{D40AF383-190D-74C3-72FE-97B653F7CAB7}"/>
                </a:ext>
              </a:extLst>
            </p:cNvPr>
            <p:cNvSpPr/>
            <p:nvPr/>
          </p:nvSpPr>
          <p:spPr>
            <a:xfrm rot="176029">
              <a:off x="7977402" y="1372060"/>
              <a:ext cx="43906" cy="165025"/>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15" name="Freeform: Shape 14">
              <a:extLst>
                <a:ext uri="{FF2B5EF4-FFF2-40B4-BE49-F238E27FC236}">
                  <a16:creationId xmlns:a16="http://schemas.microsoft.com/office/drawing/2014/main" id="{E16D2DCB-4BA0-9847-2EDB-A8CEB6E08986}"/>
                </a:ext>
              </a:extLst>
            </p:cNvPr>
            <p:cNvSpPr/>
            <p:nvPr/>
          </p:nvSpPr>
          <p:spPr>
            <a:xfrm>
              <a:off x="7284197" y="1271829"/>
              <a:ext cx="607366" cy="744438"/>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17" name="Oval 735">
              <a:extLst>
                <a:ext uri="{FF2B5EF4-FFF2-40B4-BE49-F238E27FC236}">
                  <a16:creationId xmlns:a16="http://schemas.microsoft.com/office/drawing/2014/main" id="{41793D36-CC5C-18C7-A04F-C5A98993B5AF}"/>
                </a:ext>
              </a:extLst>
            </p:cNvPr>
            <p:cNvSpPr>
              <a:spLocks noChangeArrowheads="1"/>
            </p:cNvSpPr>
            <p:nvPr/>
          </p:nvSpPr>
          <p:spPr bwMode="auto">
            <a:xfrm rot="13144991">
              <a:off x="7514863" y="1569181"/>
              <a:ext cx="365883" cy="297041"/>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nvGrpSpPr>
          <p:cNvPr id="18" name="Group 17">
            <a:extLst>
              <a:ext uri="{FF2B5EF4-FFF2-40B4-BE49-F238E27FC236}">
                <a16:creationId xmlns:a16="http://schemas.microsoft.com/office/drawing/2014/main" id="{9DAC2E21-8B93-6F02-E4BB-DB4A5821F89F}"/>
              </a:ext>
            </a:extLst>
          </p:cNvPr>
          <p:cNvGrpSpPr>
            <a:grpSpLocks noChangeAspect="1"/>
          </p:cNvGrpSpPr>
          <p:nvPr/>
        </p:nvGrpSpPr>
        <p:grpSpPr>
          <a:xfrm>
            <a:off x="6173499" y="5025547"/>
            <a:ext cx="201213" cy="144000"/>
            <a:chOff x="4826832" y="2657892"/>
            <a:chExt cx="1252103" cy="896079"/>
          </a:xfrm>
        </p:grpSpPr>
        <p:grpSp>
          <p:nvGrpSpPr>
            <p:cNvPr id="24" name="Group 23">
              <a:extLst>
                <a:ext uri="{FF2B5EF4-FFF2-40B4-BE49-F238E27FC236}">
                  <a16:creationId xmlns:a16="http://schemas.microsoft.com/office/drawing/2014/main" id="{92FDB132-EA7F-DA3F-F01F-F2E0468093C0}"/>
                </a:ext>
              </a:extLst>
            </p:cNvPr>
            <p:cNvGrpSpPr>
              <a:grpSpLocks noChangeAspect="1"/>
            </p:cNvGrpSpPr>
            <p:nvPr/>
          </p:nvGrpSpPr>
          <p:grpSpPr>
            <a:xfrm rot="2896707">
              <a:off x="5193856" y="2587667"/>
              <a:ext cx="178482" cy="912529"/>
              <a:chOff x="4377257" y="1857737"/>
              <a:chExt cx="220730" cy="1128531"/>
            </a:xfrm>
          </p:grpSpPr>
          <p:sp>
            <p:nvSpPr>
              <p:cNvPr id="35" name="Arrow: Pentagon 34">
                <a:extLst>
                  <a:ext uri="{FF2B5EF4-FFF2-40B4-BE49-F238E27FC236}">
                    <a16:creationId xmlns:a16="http://schemas.microsoft.com/office/drawing/2014/main" id="{F24AD011-67B5-0640-C205-26AAACD29122}"/>
                  </a:ext>
                </a:extLst>
              </p:cNvPr>
              <p:cNvSpPr/>
              <p:nvPr/>
            </p:nvSpPr>
            <p:spPr bwMode="auto">
              <a:xfrm rot="19950939">
                <a:off x="4381987" y="2907954"/>
                <a:ext cx="216000" cy="28800"/>
              </a:xfrm>
              <a:prstGeom prst="homePlat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nvGrpSpPr>
              <p:cNvPr id="36" name="Group 35">
                <a:extLst>
                  <a:ext uri="{FF2B5EF4-FFF2-40B4-BE49-F238E27FC236}">
                    <a16:creationId xmlns:a16="http://schemas.microsoft.com/office/drawing/2014/main" id="{5B605EDE-B8F8-E485-A927-91D37E707E6B}"/>
                  </a:ext>
                </a:extLst>
              </p:cNvPr>
              <p:cNvGrpSpPr>
                <a:grpSpLocks noChangeAspect="1"/>
              </p:cNvGrpSpPr>
              <p:nvPr/>
            </p:nvGrpSpPr>
            <p:grpSpPr>
              <a:xfrm>
                <a:off x="4377257" y="1857737"/>
                <a:ext cx="55848" cy="1128531"/>
                <a:chOff x="4187004" y="1857737"/>
                <a:chExt cx="330249" cy="2343873"/>
              </a:xfrm>
            </p:grpSpPr>
            <p:sp>
              <p:nvSpPr>
                <p:cNvPr id="37" name="Cylinder 36">
                  <a:extLst>
                    <a:ext uri="{FF2B5EF4-FFF2-40B4-BE49-F238E27FC236}">
                      <a16:creationId xmlns:a16="http://schemas.microsoft.com/office/drawing/2014/main" id="{55D85C85-A65F-ED7F-5A9F-54360D6CCA2C}"/>
                    </a:ext>
                  </a:extLst>
                </p:cNvPr>
                <p:cNvSpPr/>
                <p:nvPr/>
              </p:nvSpPr>
              <p:spPr bwMode="auto">
                <a:xfrm>
                  <a:off x="4195823" y="1857737"/>
                  <a:ext cx="318304" cy="2343873"/>
                </a:xfrm>
                <a:prstGeom prst="can">
                  <a:avLst/>
                </a:prstGeom>
                <a:solidFill>
                  <a:srgbClr val="9966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39" name="Block Arc 38">
                  <a:extLst>
                    <a:ext uri="{FF2B5EF4-FFF2-40B4-BE49-F238E27FC236}">
                      <a16:creationId xmlns:a16="http://schemas.microsoft.com/office/drawing/2014/main" id="{5B867376-B444-1E50-65BE-F6E7426C50C7}"/>
                    </a:ext>
                  </a:extLst>
                </p:cNvPr>
                <p:cNvSpPr/>
                <p:nvPr/>
              </p:nvSpPr>
              <p:spPr bwMode="auto">
                <a:xfrm rot="11002191">
                  <a:off x="4192697" y="209868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0" name="Block Arc 39">
                  <a:extLst>
                    <a:ext uri="{FF2B5EF4-FFF2-40B4-BE49-F238E27FC236}">
                      <a16:creationId xmlns:a16="http://schemas.microsoft.com/office/drawing/2014/main" id="{DCF85231-B43B-2575-968E-5D0F47BD5608}"/>
                    </a:ext>
                  </a:extLst>
                </p:cNvPr>
                <p:cNvSpPr/>
                <p:nvPr/>
              </p:nvSpPr>
              <p:spPr bwMode="auto">
                <a:xfrm rot="11002191">
                  <a:off x="4187005" y="215655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1" name="Block Arc 40">
                  <a:extLst>
                    <a:ext uri="{FF2B5EF4-FFF2-40B4-BE49-F238E27FC236}">
                      <a16:creationId xmlns:a16="http://schemas.microsoft.com/office/drawing/2014/main" id="{5337C8CA-98D9-DA5B-FD5F-E59ECA8D9866}"/>
                    </a:ext>
                  </a:extLst>
                </p:cNvPr>
                <p:cNvSpPr/>
                <p:nvPr/>
              </p:nvSpPr>
              <p:spPr bwMode="auto">
                <a:xfrm rot="11002191">
                  <a:off x="4192696" y="204080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2" name="Block Arc 41">
                  <a:extLst>
                    <a:ext uri="{FF2B5EF4-FFF2-40B4-BE49-F238E27FC236}">
                      <a16:creationId xmlns:a16="http://schemas.microsoft.com/office/drawing/2014/main" id="{0F7A0605-4B9C-3314-C3F6-8EAB2699F4AE}"/>
                    </a:ext>
                  </a:extLst>
                </p:cNvPr>
                <p:cNvSpPr/>
                <p:nvPr/>
              </p:nvSpPr>
              <p:spPr bwMode="auto">
                <a:xfrm rot="11002191">
                  <a:off x="4187004" y="1982935"/>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3" name="Block Arc 42">
                  <a:extLst>
                    <a:ext uri="{FF2B5EF4-FFF2-40B4-BE49-F238E27FC236}">
                      <a16:creationId xmlns:a16="http://schemas.microsoft.com/office/drawing/2014/main" id="{A5B90BB6-6CB8-22E1-9102-2ED657BBEFD1}"/>
                    </a:ext>
                  </a:extLst>
                </p:cNvPr>
                <p:cNvSpPr/>
                <p:nvPr/>
              </p:nvSpPr>
              <p:spPr bwMode="auto">
                <a:xfrm rot="11002191">
                  <a:off x="4187006" y="221442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44" name="Block Arc 43">
                  <a:extLst>
                    <a:ext uri="{FF2B5EF4-FFF2-40B4-BE49-F238E27FC236}">
                      <a16:creationId xmlns:a16="http://schemas.microsoft.com/office/drawing/2014/main" id="{DFF003B1-9E04-F063-8016-E9058A5BE140}"/>
                    </a:ext>
                  </a:extLst>
                </p:cNvPr>
                <p:cNvSpPr/>
                <p:nvPr/>
              </p:nvSpPr>
              <p:spPr bwMode="auto">
                <a:xfrm rot="11002191">
                  <a:off x="4187004" y="2272286"/>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grpSp>
        <p:grpSp>
          <p:nvGrpSpPr>
            <p:cNvPr id="27" name="Group 10">
              <a:extLst>
                <a:ext uri="{FF2B5EF4-FFF2-40B4-BE49-F238E27FC236}">
                  <a16:creationId xmlns:a16="http://schemas.microsoft.com/office/drawing/2014/main" id="{2BE2F006-21E2-9980-4782-2DC2F91B2DE6}"/>
                </a:ext>
              </a:extLst>
            </p:cNvPr>
            <p:cNvGrpSpPr>
              <a:grpSpLocks noChangeAspect="1"/>
            </p:cNvGrpSpPr>
            <p:nvPr/>
          </p:nvGrpSpPr>
          <p:grpSpPr bwMode="auto">
            <a:xfrm rot="20439453">
              <a:off x="5192193" y="2657892"/>
              <a:ext cx="886742" cy="896079"/>
              <a:chOff x="7240087" y="1244567"/>
              <a:chExt cx="772165" cy="781110"/>
            </a:xfrm>
          </p:grpSpPr>
          <p:sp>
            <p:nvSpPr>
              <p:cNvPr id="28" name="Rectangle: Top Corners Rounded 27">
                <a:extLst>
                  <a:ext uri="{FF2B5EF4-FFF2-40B4-BE49-F238E27FC236}">
                    <a16:creationId xmlns:a16="http://schemas.microsoft.com/office/drawing/2014/main" id="{C3F43B18-0B11-2A89-5387-E6D00A27CAC5}"/>
                  </a:ext>
                </a:extLst>
              </p:cNvPr>
              <p:cNvSpPr>
                <a:spLocks noChangeAspect="1"/>
              </p:cNvSpPr>
              <p:nvPr/>
            </p:nvSpPr>
            <p:spPr>
              <a:xfrm rot="19049438">
                <a:off x="7240087" y="1733854"/>
                <a:ext cx="208647" cy="10626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29" name="Rectangle: Top Corners Rounded 28">
                <a:extLst>
                  <a:ext uri="{FF2B5EF4-FFF2-40B4-BE49-F238E27FC236}">
                    <a16:creationId xmlns:a16="http://schemas.microsoft.com/office/drawing/2014/main" id="{DF5A93C6-D300-6553-E7A8-DEC5453325CD}"/>
                  </a:ext>
                </a:extLst>
              </p:cNvPr>
              <p:cNvSpPr>
                <a:spLocks noChangeAspect="1"/>
              </p:cNvSpPr>
              <p:nvPr/>
            </p:nvSpPr>
            <p:spPr>
              <a:xfrm rot="17018969">
                <a:off x="7573959" y="1294093"/>
                <a:ext cx="208868" cy="10981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0" name="Rectangle: Top Corners Rounded 29">
                <a:extLst>
                  <a:ext uri="{FF2B5EF4-FFF2-40B4-BE49-F238E27FC236}">
                    <a16:creationId xmlns:a16="http://schemas.microsoft.com/office/drawing/2014/main" id="{488B83FD-EA39-7D74-CC5E-3DB54A4571BC}"/>
                  </a:ext>
                </a:extLst>
              </p:cNvPr>
              <p:cNvSpPr/>
              <p:nvPr/>
            </p:nvSpPr>
            <p:spPr>
              <a:xfrm rot="5601641">
                <a:off x="7812537" y="1414340"/>
                <a:ext cx="223525" cy="73210"/>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31" name="Rectangle: Top Corners Rounded 30">
                <a:extLst>
                  <a:ext uri="{FF2B5EF4-FFF2-40B4-BE49-F238E27FC236}">
                    <a16:creationId xmlns:a16="http://schemas.microsoft.com/office/drawing/2014/main" id="{8D2675EF-C1FD-DC77-A501-9C3B5E4FB20F}"/>
                  </a:ext>
                </a:extLst>
              </p:cNvPr>
              <p:cNvSpPr/>
              <p:nvPr/>
            </p:nvSpPr>
            <p:spPr>
              <a:xfrm rot="5938638">
                <a:off x="7596496" y="1868176"/>
                <a:ext cx="190545" cy="124457"/>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32" name="Rectangle 31">
                <a:extLst>
                  <a:ext uri="{FF2B5EF4-FFF2-40B4-BE49-F238E27FC236}">
                    <a16:creationId xmlns:a16="http://schemas.microsoft.com/office/drawing/2014/main" id="{FBF5D232-19D9-601E-4D9E-63D493C5F0D2}"/>
                  </a:ext>
                </a:extLst>
              </p:cNvPr>
              <p:cNvSpPr/>
              <p:nvPr/>
            </p:nvSpPr>
            <p:spPr>
              <a:xfrm rot="176029">
                <a:off x="7968326" y="1368384"/>
                <a:ext cx="43926" cy="164896"/>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33" name="Freeform: Shape 32">
                <a:extLst>
                  <a:ext uri="{FF2B5EF4-FFF2-40B4-BE49-F238E27FC236}">
                    <a16:creationId xmlns:a16="http://schemas.microsoft.com/office/drawing/2014/main" id="{383AD3A6-03CB-02B1-7CDD-E69CCE2B9760}"/>
                  </a:ext>
                </a:extLst>
              </p:cNvPr>
              <p:cNvSpPr/>
              <p:nvPr/>
            </p:nvSpPr>
            <p:spPr>
              <a:xfrm>
                <a:off x="7285937" y="1272256"/>
                <a:ext cx="607644" cy="747524"/>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34" name="Oval 735">
                <a:extLst>
                  <a:ext uri="{FF2B5EF4-FFF2-40B4-BE49-F238E27FC236}">
                    <a16:creationId xmlns:a16="http://schemas.microsoft.com/office/drawing/2014/main" id="{B81D49EF-1F89-642F-859B-76736574F428}"/>
                  </a:ext>
                </a:extLst>
              </p:cNvPr>
              <p:cNvSpPr>
                <a:spLocks noChangeArrowheads="1"/>
              </p:cNvSpPr>
              <p:nvPr/>
            </p:nvSpPr>
            <p:spPr bwMode="auto">
              <a:xfrm rot="13144991">
                <a:off x="7517314" y="1569476"/>
                <a:ext cx="366050" cy="296809"/>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pic>
        <p:nvPicPr>
          <p:cNvPr id="45" name="Picture 44">
            <a:extLst>
              <a:ext uri="{FF2B5EF4-FFF2-40B4-BE49-F238E27FC236}">
                <a16:creationId xmlns:a16="http://schemas.microsoft.com/office/drawing/2014/main" id="{800BA8EA-D442-3693-16FE-6480F34F1858}"/>
              </a:ext>
            </a:extLst>
          </p:cNvPr>
          <p:cNvPicPr>
            <a:picLocks noChangeAspect="1"/>
          </p:cNvPicPr>
          <p:nvPr/>
        </p:nvPicPr>
        <p:blipFill>
          <a:blip r:embed="rId4"/>
          <a:stretch>
            <a:fillRect/>
          </a:stretch>
        </p:blipFill>
        <p:spPr>
          <a:xfrm rot="20127632">
            <a:off x="7107681" y="5008517"/>
            <a:ext cx="224400" cy="198000"/>
          </a:xfrm>
          <a:prstGeom prst="rect">
            <a:avLst/>
          </a:prstGeom>
        </p:spPr>
      </p:pic>
      <p:grpSp>
        <p:nvGrpSpPr>
          <p:cNvPr id="46" name="Group 45">
            <a:extLst>
              <a:ext uri="{FF2B5EF4-FFF2-40B4-BE49-F238E27FC236}">
                <a16:creationId xmlns:a16="http://schemas.microsoft.com/office/drawing/2014/main" id="{757B11E9-050C-127B-0378-9501561198B5}"/>
              </a:ext>
            </a:extLst>
          </p:cNvPr>
          <p:cNvGrpSpPr>
            <a:grpSpLocks noChangeAspect="1"/>
          </p:cNvGrpSpPr>
          <p:nvPr/>
        </p:nvGrpSpPr>
        <p:grpSpPr>
          <a:xfrm>
            <a:off x="6767089" y="5025547"/>
            <a:ext cx="201213" cy="144000"/>
            <a:chOff x="4826832" y="2657892"/>
            <a:chExt cx="1252103" cy="896079"/>
          </a:xfrm>
        </p:grpSpPr>
        <p:grpSp>
          <p:nvGrpSpPr>
            <p:cNvPr id="47" name="Group 46">
              <a:extLst>
                <a:ext uri="{FF2B5EF4-FFF2-40B4-BE49-F238E27FC236}">
                  <a16:creationId xmlns:a16="http://schemas.microsoft.com/office/drawing/2014/main" id="{F8605AB4-FEBB-B700-9765-57327BE4750B}"/>
                </a:ext>
              </a:extLst>
            </p:cNvPr>
            <p:cNvGrpSpPr>
              <a:grpSpLocks noChangeAspect="1"/>
            </p:cNvGrpSpPr>
            <p:nvPr/>
          </p:nvGrpSpPr>
          <p:grpSpPr>
            <a:xfrm rot="2896707">
              <a:off x="5193856" y="2587667"/>
              <a:ext cx="178482" cy="912529"/>
              <a:chOff x="4377257" y="1857737"/>
              <a:chExt cx="220730" cy="1128531"/>
            </a:xfrm>
          </p:grpSpPr>
          <p:sp>
            <p:nvSpPr>
              <p:cNvPr id="56" name="Arrow: Pentagon 55">
                <a:extLst>
                  <a:ext uri="{FF2B5EF4-FFF2-40B4-BE49-F238E27FC236}">
                    <a16:creationId xmlns:a16="http://schemas.microsoft.com/office/drawing/2014/main" id="{A88F71AE-372F-052C-CB8C-F0A025D830D6}"/>
                  </a:ext>
                </a:extLst>
              </p:cNvPr>
              <p:cNvSpPr/>
              <p:nvPr/>
            </p:nvSpPr>
            <p:spPr bwMode="auto">
              <a:xfrm rot="19950939">
                <a:off x="4381987" y="2907954"/>
                <a:ext cx="216000" cy="28800"/>
              </a:xfrm>
              <a:prstGeom prst="homePlat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nvGrpSpPr>
              <p:cNvPr id="57" name="Group 56">
                <a:extLst>
                  <a:ext uri="{FF2B5EF4-FFF2-40B4-BE49-F238E27FC236}">
                    <a16:creationId xmlns:a16="http://schemas.microsoft.com/office/drawing/2014/main" id="{22D2684A-AD00-6055-85F1-AA71A9103C60}"/>
                  </a:ext>
                </a:extLst>
              </p:cNvPr>
              <p:cNvGrpSpPr>
                <a:grpSpLocks noChangeAspect="1"/>
              </p:cNvGrpSpPr>
              <p:nvPr/>
            </p:nvGrpSpPr>
            <p:grpSpPr>
              <a:xfrm>
                <a:off x="4377257" y="1857737"/>
                <a:ext cx="55848" cy="1128531"/>
                <a:chOff x="4187004" y="1857737"/>
                <a:chExt cx="330249" cy="2343873"/>
              </a:xfrm>
            </p:grpSpPr>
            <p:sp>
              <p:nvSpPr>
                <p:cNvPr id="58" name="Cylinder 57">
                  <a:extLst>
                    <a:ext uri="{FF2B5EF4-FFF2-40B4-BE49-F238E27FC236}">
                      <a16:creationId xmlns:a16="http://schemas.microsoft.com/office/drawing/2014/main" id="{336C6389-9E76-E85D-77E3-CEE11F65C3B3}"/>
                    </a:ext>
                  </a:extLst>
                </p:cNvPr>
                <p:cNvSpPr/>
                <p:nvPr/>
              </p:nvSpPr>
              <p:spPr bwMode="auto">
                <a:xfrm>
                  <a:off x="4195823" y="1857737"/>
                  <a:ext cx="318304" cy="2343873"/>
                </a:xfrm>
                <a:prstGeom prst="can">
                  <a:avLst/>
                </a:prstGeom>
                <a:solidFill>
                  <a:srgbClr val="9966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59" name="Block Arc 58">
                  <a:extLst>
                    <a:ext uri="{FF2B5EF4-FFF2-40B4-BE49-F238E27FC236}">
                      <a16:creationId xmlns:a16="http://schemas.microsoft.com/office/drawing/2014/main" id="{054D8EB8-2A4A-BF14-1218-9E509964B0E8}"/>
                    </a:ext>
                  </a:extLst>
                </p:cNvPr>
                <p:cNvSpPr/>
                <p:nvPr/>
              </p:nvSpPr>
              <p:spPr bwMode="auto">
                <a:xfrm rot="11002191">
                  <a:off x="4192697" y="209868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60" name="Block Arc 59">
                  <a:extLst>
                    <a:ext uri="{FF2B5EF4-FFF2-40B4-BE49-F238E27FC236}">
                      <a16:creationId xmlns:a16="http://schemas.microsoft.com/office/drawing/2014/main" id="{39F69E89-B9FA-0CCF-FDAA-011D4FB97B07}"/>
                    </a:ext>
                  </a:extLst>
                </p:cNvPr>
                <p:cNvSpPr/>
                <p:nvPr/>
              </p:nvSpPr>
              <p:spPr bwMode="auto">
                <a:xfrm rot="11002191">
                  <a:off x="4187005" y="215655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61" name="Block Arc 60">
                  <a:extLst>
                    <a:ext uri="{FF2B5EF4-FFF2-40B4-BE49-F238E27FC236}">
                      <a16:creationId xmlns:a16="http://schemas.microsoft.com/office/drawing/2014/main" id="{342E3006-124D-8031-5CAC-E757FF866BF8}"/>
                    </a:ext>
                  </a:extLst>
                </p:cNvPr>
                <p:cNvSpPr/>
                <p:nvPr/>
              </p:nvSpPr>
              <p:spPr bwMode="auto">
                <a:xfrm rot="11002191">
                  <a:off x="4192696" y="2040808"/>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62" name="Block Arc 61">
                  <a:extLst>
                    <a:ext uri="{FF2B5EF4-FFF2-40B4-BE49-F238E27FC236}">
                      <a16:creationId xmlns:a16="http://schemas.microsoft.com/office/drawing/2014/main" id="{4D89E6C6-17AC-2FA5-5BEA-D32BF193029B}"/>
                    </a:ext>
                  </a:extLst>
                </p:cNvPr>
                <p:cNvSpPr/>
                <p:nvPr/>
              </p:nvSpPr>
              <p:spPr bwMode="auto">
                <a:xfrm rot="11002191">
                  <a:off x="4187004" y="1982935"/>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63" name="Block Arc 62">
                  <a:extLst>
                    <a:ext uri="{FF2B5EF4-FFF2-40B4-BE49-F238E27FC236}">
                      <a16:creationId xmlns:a16="http://schemas.microsoft.com/office/drawing/2014/main" id="{8D1FACC4-CD25-8281-7D87-F4FC25636A04}"/>
                    </a:ext>
                  </a:extLst>
                </p:cNvPr>
                <p:cNvSpPr/>
                <p:nvPr/>
              </p:nvSpPr>
              <p:spPr bwMode="auto">
                <a:xfrm rot="11002191">
                  <a:off x="4187006" y="2214424"/>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sp>
              <p:nvSpPr>
                <p:cNvPr id="64" name="Block Arc 63">
                  <a:extLst>
                    <a:ext uri="{FF2B5EF4-FFF2-40B4-BE49-F238E27FC236}">
                      <a16:creationId xmlns:a16="http://schemas.microsoft.com/office/drawing/2014/main" id="{9FE53AFA-4BEF-5450-3F12-2280A89BABD8}"/>
                    </a:ext>
                  </a:extLst>
                </p:cNvPr>
                <p:cNvSpPr/>
                <p:nvPr/>
              </p:nvSpPr>
              <p:spPr bwMode="auto">
                <a:xfrm rot="11002191">
                  <a:off x="4187004" y="2272286"/>
                  <a:ext cx="324556" cy="96836"/>
                </a:xfrm>
                <a:prstGeom prst="blockArc">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a:solidFill>
                      <a:srgbClr val="FF0000"/>
                    </a:solidFill>
                    <a:latin typeface="Arial" panose="020B0604020202020204" pitchFamily="34" charset="0"/>
                  </a:endParaRPr>
                </a:p>
              </p:txBody>
            </p:sp>
          </p:grpSp>
        </p:grpSp>
        <p:grpSp>
          <p:nvGrpSpPr>
            <p:cNvPr id="48" name="Group 10">
              <a:extLst>
                <a:ext uri="{FF2B5EF4-FFF2-40B4-BE49-F238E27FC236}">
                  <a16:creationId xmlns:a16="http://schemas.microsoft.com/office/drawing/2014/main" id="{4391AEA4-D2ED-C89F-F31F-BB2AF08A874B}"/>
                </a:ext>
              </a:extLst>
            </p:cNvPr>
            <p:cNvGrpSpPr>
              <a:grpSpLocks noChangeAspect="1"/>
            </p:cNvGrpSpPr>
            <p:nvPr/>
          </p:nvGrpSpPr>
          <p:grpSpPr bwMode="auto">
            <a:xfrm rot="20439453">
              <a:off x="5192193" y="2657892"/>
              <a:ext cx="886742" cy="896079"/>
              <a:chOff x="7240087" y="1244567"/>
              <a:chExt cx="772165" cy="781110"/>
            </a:xfrm>
          </p:grpSpPr>
          <p:sp>
            <p:nvSpPr>
              <p:cNvPr id="49" name="Rectangle: Top Corners Rounded 48">
                <a:extLst>
                  <a:ext uri="{FF2B5EF4-FFF2-40B4-BE49-F238E27FC236}">
                    <a16:creationId xmlns:a16="http://schemas.microsoft.com/office/drawing/2014/main" id="{2D746260-AA6C-D0E7-2904-D373EFFEDD2A}"/>
                  </a:ext>
                </a:extLst>
              </p:cNvPr>
              <p:cNvSpPr>
                <a:spLocks noChangeAspect="1"/>
              </p:cNvSpPr>
              <p:nvPr/>
            </p:nvSpPr>
            <p:spPr>
              <a:xfrm rot="19049438">
                <a:off x="7240087" y="1733854"/>
                <a:ext cx="208647" cy="10626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50" name="Rectangle: Top Corners Rounded 49">
                <a:extLst>
                  <a:ext uri="{FF2B5EF4-FFF2-40B4-BE49-F238E27FC236}">
                    <a16:creationId xmlns:a16="http://schemas.microsoft.com/office/drawing/2014/main" id="{8C180999-6170-BAF6-6819-26580B90266D}"/>
                  </a:ext>
                </a:extLst>
              </p:cNvPr>
              <p:cNvSpPr>
                <a:spLocks noChangeAspect="1"/>
              </p:cNvSpPr>
              <p:nvPr/>
            </p:nvSpPr>
            <p:spPr>
              <a:xfrm rot="17018969">
                <a:off x="7573959" y="1294093"/>
                <a:ext cx="208868" cy="10981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51" name="Rectangle: Top Corners Rounded 50">
                <a:extLst>
                  <a:ext uri="{FF2B5EF4-FFF2-40B4-BE49-F238E27FC236}">
                    <a16:creationId xmlns:a16="http://schemas.microsoft.com/office/drawing/2014/main" id="{C9CD4CEA-7674-2C3A-6F52-BAA1AE34E950}"/>
                  </a:ext>
                </a:extLst>
              </p:cNvPr>
              <p:cNvSpPr/>
              <p:nvPr/>
            </p:nvSpPr>
            <p:spPr>
              <a:xfrm rot="5601641">
                <a:off x="7812537" y="1414340"/>
                <a:ext cx="223525" cy="73210"/>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52" name="Rectangle: Top Corners Rounded 51">
                <a:extLst>
                  <a:ext uri="{FF2B5EF4-FFF2-40B4-BE49-F238E27FC236}">
                    <a16:creationId xmlns:a16="http://schemas.microsoft.com/office/drawing/2014/main" id="{8872AE74-0A58-CC3F-C250-AD18C32DD072}"/>
                  </a:ext>
                </a:extLst>
              </p:cNvPr>
              <p:cNvSpPr/>
              <p:nvPr/>
            </p:nvSpPr>
            <p:spPr>
              <a:xfrm rot="5938638">
                <a:off x="7596496" y="1868176"/>
                <a:ext cx="190545" cy="124457"/>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53" name="Rectangle 52">
                <a:extLst>
                  <a:ext uri="{FF2B5EF4-FFF2-40B4-BE49-F238E27FC236}">
                    <a16:creationId xmlns:a16="http://schemas.microsoft.com/office/drawing/2014/main" id="{82AFA382-719E-A836-44FE-54B6CECD4D26}"/>
                  </a:ext>
                </a:extLst>
              </p:cNvPr>
              <p:cNvSpPr/>
              <p:nvPr/>
            </p:nvSpPr>
            <p:spPr>
              <a:xfrm rot="176029">
                <a:off x="7968326" y="1368384"/>
                <a:ext cx="43926" cy="164896"/>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54" name="Freeform: Shape 53">
                <a:extLst>
                  <a:ext uri="{FF2B5EF4-FFF2-40B4-BE49-F238E27FC236}">
                    <a16:creationId xmlns:a16="http://schemas.microsoft.com/office/drawing/2014/main" id="{30823580-B335-5C5D-6486-9509EA938402}"/>
                  </a:ext>
                </a:extLst>
              </p:cNvPr>
              <p:cNvSpPr/>
              <p:nvPr/>
            </p:nvSpPr>
            <p:spPr>
              <a:xfrm>
                <a:off x="7285937" y="1272256"/>
                <a:ext cx="607644" cy="747524"/>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55" name="Oval 735">
                <a:extLst>
                  <a:ext uri="{FF2B5EF4-FFF2-40B4-BE49-F238E27FC236}">
                    <a16:creationId xmlns:a16="http://schemas.microsoft.com/office/drawing/2014/main" id="{5EF27FD5-A748-2288-1CA5-011DC2659FC9}"/>
                  </a:ext>
                </a:extLst>
              </p:cNvPr>
              <p:cNvSpPr>
                <a:spLocks noChangeArrowheads="1"/>
              </p:cNvSpPr>
              <p:nvPr/>
            </p:nvSpPr>
            <p:spPr bwMode="auto">
              <a:xfrm rot="13144991">
                <a:off x="7517314" y="1569476"/>
                <a:ext cx="366050" cy="296809"/>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grpSp>
      <p:pic>
        <p:nvPicPr>
          <p:cNvPr id="65" name="Picture 64">
            <a:extLst>
              <a:ext uri="{FF2B5EF4-FFF2-40B4-BE49-F238E27FC236}">
                <a16:creationId xmlns:a16="http://schemas.microsoft.com/office/drawing/2014/main" id="{B8741192-46D7-166A-8A4D-81E6C07EDE83}"/>
              </a:ext>
            </a:extLst>
          </p:cNvPr>
          <p:cNvPicPr preferRelativeResize="0">
            <a:picLocks noChangeAspect="1"/>
          </p:cNvPicPr>
          <p:nvPr/>
        </p:nvPicPr>
        <p:blipFill>
          <a:blip r:embed="rId4"/>
          <a:stretch>
            <a:fillRect/>
          </a:stretch>
        </p:blipFill>
        <p:spPr>
          <a:xfrm rot="20127632">
            <a:off x="6465526" y="5011955"/>
            <a:ext cx="224400" cy="198000"/>
          </a:xfrm>
          <a:prstGeom prst="rect">
            <a:avLst/>
          </a:prstGeom>
        </p:spPr>
      </p:pic>
      <p:grpSp>
        <p:nvGrpSpPr>
          <p:cNvPr id="67" name="Group 10">
            <a:extLst>
              <a:ext uri="{FF2B5EF4-FFF2-40B4-BE49-F238E27FC236}">
                <a16:creationId xmlns:a16="http://schemas.microsoft.com/office/drawing/2014/main" id="{DEA8391D-80DF-3B4B-6875-4530813BA70D}"/>
              </a:ext>
            </a:extLst>
          </p:cNvPr>
          <p:cNvGrpSpPr>
            <a:grpSpLocks noChangeAspect="1"/>
          </p:cNvGrpSpPr>
          <p:nvPr/>
        </p:nvGrpSpPr>
        <p:grpSpPr bwMode="auto">
          <a:xfrm rot="9169168">
            <a:off x="5402534" y="5048175"/>
            <a:ext cx="165633" cy="144000"/>
            <a:chOff x="7125350" y="1244567"/>
            <a:chExt cx="896412" cy="781110"/>
          </a:xfrm>
        </p:grpSpPr>
        <p:sp>
          <p:nvSpPr>
            <p:cNvPr id="68" name="Rectangle: Top Corners Rounded 67">
              <a:extLst>
                <a:ext uri="{FF2B5EF4-FFF2-40B4-BE49-F238E27FC236}">
                  <a16:creationId xmlns:a16="http://schemas.microsoft.com/office/drawing/2014/main" id="{7505762C-4A8C-13EF-FB40-F5FE29E6FA5F}"/>
                </a:ext>
              </a:extLst>
            </p:cNvPr>
            <p:cNvSpPr/>
            <p:nvPr/>
          </p:nvSpPr>
          <p:spPr>
            <a:xfrm rot="14448026">
              <a:off x="7394985" y="1173436"/>
              <a:ext cx="47675" cy="589073"/>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69" name="Rectangle: Top Corners Rounded 68">
              <a:extLst>
                <a:ext uri="{FF2B5EF4-FFF2-40B4-BE49-F238E27FC236}">
                  <a16:creationId xmlns:a16="http://schemas.microsoft.com/office/drawing/2014/main" id="{16390CA8-8A0E-58EE-0BB0-F82448E7F209}"/>
                </a:ext>
              </a:extLst>
            </p:cNvPr>
            <p:cNvSpPr>
              <a:spLocks noChangeAspect="1"/>
            </p:cNvSpPr>
            <p:nvPr/>
          </p:nvSpPr>
          <p:spPr>
            <a:xfrm rot="19049438">
              <a:off x="7238975" y="1730227"/>
              <a:ext cx="208554" cy="106347"/>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70" name="Rectangle: Top Corners Rounded 69">
              <a:extLst>
                <a:ext uri="{FF2B5EF4-FFF2-40B4-BE49-F238E27FC236}">
                  <a16:creationId xmlns:a16="http://schemas.microsoft.com/office/drawing/2014/main" id="{39E6FA2C-F65E-1037-B8D6-D979207B7F57}"/>
                </a:ext>
              </a:extLst>
            </p:cNvPr>
            <p:cNvSpPr>
              <a:spLocks noChangeAspect="1"/>
            </p:cNvSpPr>
            <p:nvPr/>
          </p:nvSpPr>
          <p:spPr>
            <a:xfrm rot="17018969">
              <a:off x="7571353" y="1293650"/>
              <a:ext cx="209031" cy="109765"/>
            </a:xfrm>
            <a:prstGeom prst="round2SameRect">
              <a:avLst/>
            </a:prstGeom>
            <a:solidFill>
              <a:srgbClr val="EEECE1">
                <a:lumMod val="25000"/>
              </a:srgbClr>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71" name="Rectangle: Top Corners Rounded 70">
              <a:extLst>
                <a:ext uri="{FF2B5EF4-FFF2-40B4-BE49-F238E27FC236}">
                  <a16:creationId xmlns:a16="http://schemas.microsoft.com/office/drawing/2014/main" id="{BE916FEC-5DC7-CF39-3402-794DEB512562}"/>
                </a:ext>
              </a:extLst>
            </p:cNvPr>
            <p:cNvSpPr/>
            <p:nvPr/>
          </p:nvSpPr>
          <p:spPr>
            <a:xfrm rot="5553275">
              <a:off x="7821544" y="1418097"/>
              <a:ext cx="223700" cy="73177"/>
            </a:xfrm>
            <a:prstGeom prst="round2SameRect">
              <a:avLst/>
            </a:pr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72" name="Rectangle: Top Corners Rounded 71">
              <a:extLst>
                <a:ext uri="{FF2B5EF4-FFF2-40B4-BE49-F238E27FC236}">
                  <a16:creationId xmlns:a16="http://schemas.microsoft.com/office/drawing/2014/main" id="{C78AE3A5-8505-2F3B-8882-C0DCEBBE2792}"/>
                </a:ext>
              </a:extLst>
            </p:cNvPr>
            <p:cNvSpPr/>
            <p:nvPr/>
          </p:nvSpPr>
          <p:spPr>
            <a:xfrm rot="5938638">
              <a:off x="7595102" y="1864730"/>
              <a:ext cx="190694" cy="124400"/>
            </a:xfrm>
            <a:prstGeom prst="round2SameRect">
              <a:avLst/>
            </a:prstGeom>
            <a:solidFill>
              <a:sysClr val="windowText" lastClr="000000"/>
            </a:solidFill>
            <a:ln w="6350" cap="flat" cmpd="sng" algn="ctr">
              <a:solidFill>
                <a:sysClr val="windowText" lastClr="000000"/>
              </a:solidFill>
              <a:prstDash val="solid"/>
            </a:ln>
            <a:effectLst/>
          </p:spPr>
          <p:txBody>
            <a:bodyPr anchor="ctr"/>
            <a:lstStyle/>
            <a:p>
              <a:pPr algn="ctr">
                <a:defRPr/>
              </a:pPr>
              <a:endParaRPr lang="en-US" kern="0">
                <a:solidFill>
                  <a:prstClr val="white"/>
                </a:solidFill>
                <a:latin typeface="Calibri"/>
              </a:endParaRPr>
            </a:p>
          </p:txBody>
        </p:sp>
        <p:sp>
          <p:nvSpPr>
            <p:cNvPr id="73" name="Rectangle 72">
              <a:extLst>
                <a:ext uri="{FF2B5EF4-FFF2-40B4-BE49-F238E27FC236}">
                  <a16:creationId xmlns:a16="http://schemas.microsoft.com/office/drawing/2014/main" id="{D647B86C-3C1C-AF1F-EA07-8830197F115A}"/>
                </a:ext>
              </a:extLst>
            </p:cNvPr>
            <p:cNvSpPr/>
            <p:nvPr/>
          </p:nvSpPr>
          <p:spPr>
            <a:xfrm rot="176029">
              <a:off x="7977402" y="1372060"/>
              <a:ext cx="43906" cy="165025"/>
            </a:xfrm>
            <a:prstGeom prst="rect">
              <a:avLst/>
            </a:prstGeom>
            <a:solidFill>
              <a:sysClr val="windowText" lastClr="000000"/>
            </a:solidFill>
            <a:ln w="6350" cap="flat" cmpd="sng" algn="ctr">
              <a:solidFill>
                <a:srgbClr val="4F81BD">
                  <a:shade val="15000"/>
                </a:srgbClr>
              </a:solidFill>
              <a:prstDash val="solid"/>
            </a:ln>
            <a:effectLst/>
          </p:spPr>
          <p:txBody>
            <a:bodyPr anchor="ctr"/>
            <a:lstStyle/>
            <a:p>
              <a:pPr algn="ctr">
                <a:defRPr/>
              </a:pPr>
              <a:endParaRPr lang="en-US" kern="0">
                <a:solidFill>
                  <a:prstClr val="white"/>
                </a:solidFill>
                <a:latin typeface="Calibri"/>
              </a:endParaRPr>
            </a:p>
          </p:txBody>
        </p:sp>
        <p:sp>
          <p:nvSpPr>
            <p:cNvPr id="79" name="Freeform: Shape 78">
              <a:extLst>
                <a:ext uri="{FF2B5EF4-FFF2-40B4-BE49-F238E27FC236}">
                  <a16:creationId xmlns:a16="http://schemas.microsoft.com/office/drawing/2014/main" id="{51141CC6-C0A2-56D7-8F1E-22C890CCC6AA}"/>
                </a:ext>
              </a:extLst>
            </p:cNvPr>
            <p:cNvSpPr/>
            <p:nvPr/>
          </p:nvSpPr>
          <p:spPr>
            <a:xfrm>
              <a:off x="7284197" y="1271829"/>
              <a:ext cx="607366" cy="744438"/>
            </a:xfrm>
            <a:custGeom>
              <a:avLst/>
              <a:gdLst>
                <a:gd name="connsiteX0" fmla="*/ 462455 w 609600"/>
                <a:gd name="connsiteY0" fmla="*/ 0 h 746235"/>
                <a:gd name="connsiteX1" fmla="*/ 609600 w 609600"/>
                <a:gd name="connsiteY1" fmla="*/ 21021 h 746235"/>
                <a:gd name="connsiteX2" fmla="*/ 588579 w 609600"/>
                <a:gd name="connsiteY2" fmla="*/ 367862 h 746235"/>
                <a:gd name="connsiteX3" fmla="*/ 536027 w 609600"/>
                <a:gd name="connsiteY3" fmla="*/ 483476 h 746235"/>
                <a:gd name="connsiteX4" fmla="*/ 336331 w 609600"/>
                <a:gd name="connsiteY4" fmla="*/ 746235 h 746235"/>
                <a:gd name="connsiteX5" fmla="*/ 168165 w 609600"/>
                <a:gd name="connsiteY5" fmla="*/ 746235 h 746235"/>
                <a:gd name="connsiteX6" fmla="*/ 0 w 609600"/>
                <a:gd name="connsiteY6" fmla="*/ 641131 h 746235"/>
                <a:gd name="connsiteX7" fmla="*/ 367862 w 609600"/>
                <a:gd name="connsiteY7" fmla="*/ 304800 h 746235"/>
                <a:gd name="connsiteX8" fmla="*/ 462455 w 609600"/>
                <a:gd name="connsiteY8" fmla="*/ 0 h 74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 h="746235">
                  <a:moveTo>
                    <a:pt x="462455" y="0"/>
                  </a:moveTo>
                  <a:lnTo>
                    <a:pt x="609600" y="21021"/>
                  </a:lnTo>
                  <a:lnTo>
                    <a:pt x="588579" y="367862"/>
                  </a:lnTo>
                  <a:lnTo>
                    <a:pt x="536027" y="483476"/>
                  </a:lnTo>
                  <a:lnTo>
                    <a:pt x="336331" y="746235"/>
                  </a:lnTo>
                  <a:lnTo>
                    <a:pt x="168165" y="746235"/>
                  </a:lnTo>
                  <a:lnTo>
                    <a:pt x="0" y="641131"/>
                  </a:lnTo>
                  <a:lnTo>
                    <a:pt x="367862" y="304800"/>
                  </a:lnTo>
                  <a:lnTo>
                    <a:pt x="462455" y="0"/>
                  </a:lnTo>
                  <a:close/>
                </a:path>
              </a:pathLst>
            </a:custGeom>
            <a:solidFill>
              <a:srgbClr val="417747"/>
            </a:solidFill>
            <a:ln w="6350" cap="flat" cmpd="sng" algn="ctr">
              <a:solidFill>
                <a:sysClr val="windowText" lastClr="000000"/>
              </a:solidFill>
              <a:prstDash val="solid"/>
            </a:ln>
            <a:effectLst/>
          </p:spPr>
          <p:txBody>
            <a:bodyPr anchor="ctr"/>
            <a:lstStyle/>
            <a:p>
              <a:pPr algn="ctr">
                <a:defRPr/>
              </a:pPr>
              <a:endParaRPr lang="en-US" kern="0" dirty="0">
                <a:solidFill>
                  <a:prstClr val="white"/>
                </a:solidFill>
                <a:highlight>
                  <a:srgbClr val="008000"/>
                </a:highlight>
                <a:latin typeface="Calibri"/>
              </a:endParaRPr>
            </a:p>
          </p:txBody>
        </p:sp>
        <p:sp>
          <p:nvSpPr>
            <p:cNvPr id="80" name="Oval 735">
              <a:extLst>
                <a:ext uri="{FF2B5EF4-FFF2-40B4-BE49-F238E27FC236}">
                  <a16:creationId xmlns:a16="http://schemas.microsoft.com/office/drawing/2014/main" id="{1CA32553-4F4D-143E-EA7E-6CAEBD5D334E}"/>
                </a:ext>
              </a:extLst>
            </p:cNvPr>
            <p:cNvSpPr>
              <a:spLocks noChangeArrowheads="1"/>
            </p:cNvSpPr>
            <p:nvPr/>
          </p:nvSpPr>
          <p:spPr bwMode="auto">
            <a:xfrm rot="13144991">
              <a:off x="7514863" y="1569181"/>
              <a:ext cx="365883" cy="297041"/>
            </a:xfrm>
            <a:prstGeom prst="ellipse">
              <a:avLst/>
            </a:prstGeom>
            <a:solidFill>
              <a:srgbClr val="B9CDE5"/>
            </a:solidFill>
            <a:ln w="6350" algn="ctr">
              <a:solidFill>
                <a:srgbClr val="385D8A"/>
              </a:solidFill>
              <a:round/>
              <a:headEnd/>
              <a:tailEnd/>
            </a:ln>
          </p:spPr>
          <p:txBody>
            <a:bodyPr lIns="68580" tIns="34290" rIns="68580" bIns="34290"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defRPr/>
              </a:pPr>
              <a:endParaRPr lang="en-GB" altLang="en-US" sz="1200" kern="0" dirty="0">
                <a:solidFill>
                  <a:srgbClr val="FF0000"/>
                </a:solidFill>
                <a:latin typeface="Calibri" panose="020F0502020204030204" pitchFamily="34" charset="0"/>
                <a:cs typeface="Calibri" panose="020F0502020204030204" pitchFamily="34" charset="0"/>
              </a:endParaRPr>
            </a:p>
          </p:txBody>
        </p:sp>
      </p:grpSp>
      <p:pic>
        <p:nvPicPr>
          <p:cNvPr id="81" name="Picture 80">
            <a:extLst>
              <a:ext uri="{FF2B5EF4-FFF2-40B4-BE49-F238E27FC236}">
                <a16:creationId xmlns:a16="http://schemas.microsoft.com/office/drawing/2014/main" id="{7E66DF15-D231-9B2D-7A92-B56AA85F972A}"/>
              </a:ext>
            </a:extLst>
          </p:cNvPr>
          <p:cNvPicPr>
            <a:picLocks noChangeAspect="1"/>
          </p:cNvPicPr>
          <p:nvPr/>
        </p:nvPicPr>
        <p:blipFill>
          <a:blip r:embed="rId4"/>
          <a:stretch>
            <a:fillRect/>
          </a:stretch>
        </p:blipFill>
        <p:spPr>
          <a:xfrm rot="8976252">
            <a:off x="4263481" y="4984547"/>
            <a:ext cx="224400" cy="198000"/>
          </a:xfrm>
          <a:prstGeom prst="rect">
            <a:avLst/>
          </a:prstGeom>
        </p:spPr>
      </p:pic>
      <p:grpSp>
        <p:nvGrpSpPr>
          <p:cNvPr id="82" name="Group 81">
            <a:extLst>
              <a:ext uri="{FF2B5EF4-FFF2-40B4-BE49-F238E27FC236}">
                <a16:creationId xmlns:a16="http://schemas.microsoft.com/office/drawing/2014/main" id="{31431713-46AC-4CD8-193B-8401733E4464}"/>
              </a:ext>
            </a:extLst>
          </p:cNvPr>
          <p:cNvGrpSpPr/>
          <p:nvPr/>
        </p:nvGrpSpPr>
        <p:grpSpPr>
          <a:xfrm>
            <a:off x="4410182" y="4894126"/>
            <a:ext cx="74231" cy="416699"/>
            <a:chOff x="6003529" y="1687594"/>
            <a:chExt cx="74231" cy="416699"/>
          </a:xfrm>
        </p:grpSpPr>
        <p:sp>
          <p:nvSpPr>
            <p:cNvPr id="83" name="Isosceles Triangle 82">
              <a:extLst>
                <a:ext uri="{FF2B5EF4-FFF2-40B4-BE49-F238E27FC236}">
                  <a16:creationId xmlns:a16="http://schemas.microsoft.com/office/drawing/2014/main" id="{7E293C96-5FAE-1B7C-83A1-CB01F8EEDF99}"/>
                </a:ext>
              </a:extLst>
            </p:cNvPr>
            <p:cNvSpPr>
              <a:spLocks noChangeAspect="1"/>
            </p:cNvSpPr>
            <p:nvPr/>
          </p:nvSpPr>
          <p:spPr bwMode="auto">
            <a:xfrm>
              <a:off x="6012188" y="1996293"/>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84" name="Isosceles Triangle 83">
              <a:extLst>
                <a:ext uri="{FF2B5EF4-FFF2-40B4-BE49-F238E27FC236}">
                  <a16:creationId xmlns:a16="http://schemas.microsoft.com/office/drawing/2014/main" id="{C5CF3F9C-D948-79DB-6EFD-47EBDA93771F}"/>
                </a:ext>
              </a:extLst>
            </p:cNvPr>
            <p:cNvSpPr>
              <a:spLocks noChangeAspect="1"/>
            </p:cNvSpPr>
            <p:nvPr/>
          </p:nvSpPr>
          <p:spPr bwMode="auto">
            <a:xfrm>
              <a:off x="6003529" y="1687594"/>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85" name="Group 84">
            <a:extLst>
              <a:ext uri="{FF2B5EF4-FFF2-40B4-BE49-F238E27FC236}">
                <a16:creationId xmlns:a16="http://schemas.microsoft.com/office/drawing/2014/main" id="{7D4CC4F2-D409-D01F-7D94-3C30072D13BA}"/>
              </a:ext>
            </a:extLst>
          </p:cNvPr>
          <p:cNvGrpSpPr/>
          <p:nvPr/>
        </p:nvGrpSpPr>
        <p:grpSpPr>
          <a:xfrm>
            <a:off x="4689108" y="4896480"/>
            <a:ext cx="74231" cy="416699"/>
            <a:chOff x="6003529" y="1687594"/>
            <a:chExt cx="74231" cy="416699"/>
          </a:xfrm>
        </p:grpSpPr>
        <p:sp>
          <p:nvSpPr>
            <p:cNvPr id="86" name="Isosceles Triangle 85">
              <a:extLst>
                <a:ext uri="{FF2B5EF4-FFF2-40B4-BE49-F238E27FC236}">
                  <a16:creationId xmlns:a16="http://schemas.microsoft.com/office/drawing/2014/main" id="{EE7CAE25-733C-3F21-8C6C-F54DF28E12B2}"/>
                </a:ext>
              </a:extLst>
            </p:cNvPr>
            <p:cNvSpPr>
              <a:spLocks noChangeAspect="1"/>
            </p:cNvSpPr>
            <p:nvPr/>
          </p:nvSpPr>
          <p:spPr bwMode="auto">
            <a:xfrm>
              <a:off x="6012188" y="1996293"/>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87" name="Isosceles Triangle 86">
              <a:extLst>
                <a:ext uri="{FF2B5EF4-FFF2-40B4-BE49-F238E27FC236}">
                  <a16:creationId xmlns:a16="http://schemas.microsoft.com/office/drawing/2014/main" id="{AAC8D7C3-F3F0-B2D2-52B6-790269CF059B}"/>
                </a:ext>
              </a:extLst>
            </p:cNvPr>
            <p:cNvSpPr>
              <a:spLocks noChangeAspect="1"/>
            </p:cNvSpPr>
            <p:nvPr/>
          </p:nvSpPr>
          <p:spPr bwMode="auto">
            <a:xfrm>
              <a:off x="6003529" y="1687594"/>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88" name="Group 87">
            <a:extLst>
              <a:ext uri="{FF2B5EF4-FFF2-40B4-BE49-F238E27FC236}">
                <a16:creationId xmlns:a16="http://schemas.microsoft.com/office/drawing/2014/main" id="{BF641C66-7796-9DE8-23B4-B5D9DA5C6A7E}"/>
              </a:ext>
            </a:extLst>
          </p:cNvPr>
          <p:cNvGrpSpPr/>
          <p:nvPr/>
        </p:nvGrpSpPr>
        <p:grpSpPr>
          <a:xfrm>
            <a:off x="4970079" y="4896743"/>
            <a:ext cx="74231" cy="416699"/>
            <a:chOff x="6003529" y="1687594"/>
            <a:chExt cx="74231" cy="416699"/>
          </a:xfrm>
        </p:grpSpPr>
        <p:sp>
          <p:nvSpPr>
            <p:cNvPr id="89" name="Isosceles Triangle 88">
              <a:extLst>
                <a:ext uri="{FF2B5EF4-FFF2-40B4-BE49-F238E27FC236}">
                  <a16:creationId xmlns:a16="http://schemas.microsoft.com/office/drawing/2014/main" id="{0982CEDC-4FB6-2719-0D35-1FF3B5FDDC59}"/>
                </a:ext>
              </a:extLst>
            </p:cNvPr>
            <p:cNvSpPr>
              <a:spLocks noChangeAspect="1"/>
            </p:cNvSpPr>
            <p:nvPr/>
          </p:nvSpPr>
          <p:spPr bwMode="auto">
            <a:xfrm>
              <a:off x="6012188" y="1996293"/>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90" name="Isosceles Triangle 89">
              <a:extLst>
                <a:ext uri="{FF2B5EF4-FFF2-40B4-BE49-F238E27FC236}">
                  <a16:creationId xmlns:a16="http://schemas.microsoft.com/office/drawing/2014/main" id="{B32F39E1-3212-CF60-1072-2F4BDA9F0F9C}"/>
                </a:ext>
              </a:extLst>
            </p:cNvPr>
            <p:cNvSpPr>
              <a:spLocks noChangeAspect="1"/>
            </p:cNvSpPr>
            <p:nvPr/>
          </p:nvSpPr>
          <p:spPr bwMode="auto">
            <a:xfrm>
              <a:off x="6003529" y="1687594"/>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grpSp>
        <p:nvGrpSpPr>
          <p:cNvPr id="91" name="Group 90">
            <a:extLst>
              <a:ext uri="{FF2B5EF4-FFF2-40B4-BE49-F238E27FC236}">
                <a16:creationId xmlns:a16="http://schemas.microsoft.com/office/drawing/2014/main" id="{FEB0C23B-9F89-8220-F557-B9997BFDD5B9}"/>
              </a:ext>
            </a:extLst>
          </p:cNvPr>
          <p:cNvGrpSpPr/>
          <p:nvPr/>
        </p:nvGrpSpPr>
        <p:grpSpPr>
          <a:xfrm>
            <a:off x="5260198" y="4888771"/>
            <a:ext cx="74231" cy="416699"/>
            <a:chOff x="6003529" y="1687594"/>
            <a:chExt cx="74231" cy="416699"/>
          </a:xfrm>
        </p:grpSpPr>
        <p:sp>
          <p:nvSpPr>
            <p:cNvPr id="92" name="Isosceles Triangle 91">
              <a:extLst>
                <a:ext uri="{FF2B5EF4-FFF2-40B4-BE49-F238E27FC236}">
                  <a16:creationId xmlns:a16="http://schemas.microsoft.com/office/drawing/2014/main" id="{BC1BD9B9-A448-70CE-C542-3349BF591207}"/>
                </a:ext>
              </a:extLst>
            </p:cNvPr>
            <p:cNvSpPr>
              <a:spLocks noChangeAspect="1"/>
            </p:cNvSpPr>
            <p:nvPr/>
          </p:nvSpPr>
          <p:spPr bwMode="auto">
            <a:xfrm>
              <a:off x="6012188" y="1996293"/>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93" name="Isosceles Triangle 92">
              <a:extLst>
                <a:ext uri="{FF2B5EF4-FFF2-40B4-BE49-F238E27FC236}">
                  <a16:creationId xmlns:a16="http://schemas.microsoft.com/office/drawing/2014/main" id="{CB228CB6-BBB7-FD87-EDFB-4316B147CF8D}"/>
                </a:ext>
              </a:extLst>
            </p:cNvPr>
            <p:cNvSpPr>
              <a:spLocks noChangeAspect="1"/>
            </p:cNvSpPr>
            <p:nvPr/>
          </p:nvSpPr>
          <p:spPr bwMode="auto">
            <a:xfrm>
              <a:off x="6003529" y="1687594"/>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grpSp>
      <p:sp>
        <p:nvSpPr>
          <p:cNvPr id="97" name="Isosceles Triangle 96">
            <a:extLst>
              <a:ext uri="{FF2B5EF4-FFF2-40B4-BE49-F238E27FC236}">
                <a16:creationId xmlns:a16="http://schemas.microsoft.com/office/drawing/2014/main" id="{12BA729D-37A1-1712-F960-DD09ED547D97}"/>
              </a:ext>
            </a:extLst>
          </p:cNvPr>
          <p:cNvSpPr>
            <a:spLocks noChangeAspect="1"/>
          </p:cNvSpPr>
          <p:nvPr/>
        </p:nvSpPr>
        <p:spPr bwMode="auto">
          <a:xfrm>
            <a:off x="5837500" y="5201448"/>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98" name="Isosceles Triangle 97">
            <a:extLst>
              <a:ext uri="{FF2B5EF4-FFF2-40B4-BE49-F238E27FC236}">
                <a16:creationId xmlns:a16="http://schemas.microsoft.com/office/drawing/2014/main" id="{72A10F07-A415-A586-9FB0-A81B095D2582}"/>
              </a:ext>
            </a:extLst>
          </p:cNvPr>
          <p:cNvSpPr>
            <a:spLocks noChangeAspect="1"/>
          </p:cNvSpPr>
          <p:nvPr/>
        </p:nvSpPr>
        <p:spPr bwMode="auto">
          <a:xfrm>
            <a:off x="5553013" y="5202487"/>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99" name="Isosceles Triangle 98">
            <a:extLst>
              <a:ext uri="{FF2B5EF4-FFF2-40B4-BE49-F238E27FC236}">
                <a16:creationId xmlns:a16="http://schemas.microsoft.com/office/drawing/2014/main" id="{177DD1FA-C5FB-3A22-8D59-905635150900}"/>
              </a:ext>
            </a:extLst>
          </p:cNvPr>
          <p:cNvSpPr>
            <a:spLocks noChangeAspect="1"/>
          </p:cNvSpPr>
          <p:nvPr/>
        </p:nvSpPr>
        <p:spPr bwMode="auto">
          <a:xfrm>
            <a:off x="6117247" y="5203920"/>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0" name="Isosceles Triangle 99">
            <a:extLst>
              <a:ext uri="{FF2B5EF4-FFF2-40B4-BE49-F238E27FC236}">
                <a16:creationId xmlns:a16="http://schemas.microsoft.com/office/drawing/2014/main" id="{2A181A45-5B9A-2449-4CB3-2E4650A21295}"/>
              </a:ext>
            </a:extLst>
          </p:cNvPr>
          <p:cNvSpPr>
            <a:spLocks noChangeAspect="1"/>
          </p:cNvSpPr>
          <p:nvPr/>
        </p:nvSpPr>
        <p:spPr bwMode="auto">
          <a:xfrm>
            <a:off x="6689049" y="5202566"/>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1" name="Isosceles Triangle 100">
            <a:extLst>
              <a:ext uri="{FF2B5EF4-FFF2-40B4-BE49-F238E27FC236}">
                <a16:creationId xmlns:a16="http://schemas.microsoft.com/office/drawing/2014/main" id="{00D745B2-D1D6-30D6-4B10-C7EDECF21091}"/>
              </a:ext>
            </a:extLst>
          </p:cNvPr>
          <p:cNvSpPr>
            <a:spLocks noChangeAspect="1"/>
          </p:cNvSpPr>
          <p:nvPr/>
        </p:nvSpPr>
        <p:spPr bwMode="auto">
          <a:xfrm>
            <a:off x="6404562" y="5203605"/>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2" name="Isosceles Triangle 101">
            <a:extLst>
              <a:ext uri="{FF2B5EF4-FFF2-40B4-BE49-F238E27FC236}">
                <a16:creationId xmlns:a16="http://schemas.microsoft.com/office/drawing/2014/main" id="{2498BCC6-E8A0-28D1-E898-036DBB4F016F}"/>
              </a:ext>
            </a:extLst>
          </p:cNvPr>
          <p:cNvSpPr>
            <a:spLocks noChangeAspect="1"/>
          </p:cNvSpPr>
          <p:nvPr/>
        </p:nvSpPr>
        <p:spPr bwMode="auto">
          <a:xfrm>
            <a:off x="6968796" y="5205038"/>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3" name="Isosceles Triangle 102">
            <a:extLst>
              <a:ext uri="{FF2B5EF4-FFF2-40B4-BE49-F238E27FC236}">
                <a16:creationId xmlns:a16="http://schemas.microsoft.com/office/drawing/2014/main" id="{8451B82D-05FE-6705-B81B-37D3609501D2}"/>
              </a:ext>
            </a:extLst>
          </p:cNvPr>
          <p:cNvSpPr>
            <a:spLocks noChangeAspect="1"/>
          </p:cNvSpPr>
          <p:nvPr/>
        </p:nvSpPr>
        <p:spPr bwMode="auto">
          <a:xfrm>
            <a:off x="7531876" y="5201763"/>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4" name="Isosceles Triangle 103">
            <a:extLst>
              <a:ext uri="{FF2B5EF4-FFF2-40B4-BE49-F238E27FC236}">
                <a16:creationId xmlns:a16="http://schemas.microsoft.com/office/drawing/2014/main" id="{F0947365-BF88-9BA3-C1BA-0CAA848B7A75}"/>
              </a:ext>
            </a:extLst>
          </p:cNvPr>
          <p:cNvSpPr>
            <a:spLocks noChangeAspect="1"/>
          </p:cNvSpPr>
          <p:nvPr/>
        </p:nvSpPr>
        <p:spPr bwMode="auto">
          <a:xfrm>
            <a:off x="7247389" y="5202802"/>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5" name="Isosceles Triangle 104">
            <a:extLst>
              <a:ext uri="{FF2B5EF4-FFF2-40B4-BE49-F238E27FC236}">
                <a16:creationId xmlns:a16="http://schemas.microsoft.com/office/drawing/2014/main" id="{F4F2F721-4E6B-D27C-260F-42C879EE2EC5}"/>
              </a:ext>
            </a:extLst>
          </p:cNvPr>
          <p:cNvSpPr>
            <a:spLocks noChangeAspect="1"/>
          </p:cNvSpPr>
          <p:nvPr/>
        </p:nvSpPr>
        <p:spPr bwMode="auto">
          <a:xfrm>
            <a:off x="7811623" y="5204235"/>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6" name="Isosceles Triangle 105">
            <a:extLst>
              <a:ext uri="{FF2B5EF4-FFF2-40B4-BE49-F238E27FC236}">
                <a16:creationId xmlns:a16="http://schemas.microsoft.com/office/drawing/2014/main" id="{A93AF6E5-25A3-25A2-3CEA-73194AB619F4}"/>
              </a:ext>
            </a:extLst>
          </p:cNvPr>
          <p:cNvSpPr>
            <a:spLocks noChangeAspect="1"/>
          </p:cNvSpPr>
          <p:nvPr/>
        </p:nvSpPr>
        <p:spPr bwMode="auto">
          <a:xfrm>
            <a:off x="8383425" y="5202881"/>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7" name="Isosceles Triangle 106">
            <a:extLst>
              <a:ext uri="{FF2B5EF4-FFF2-40B4-BE49-F238E27FC236}">
                <a16:creationId xmlns:a16="http://schemas.microsoft.com/office/drawing/2014/main" id="{E882B1E1-0E9F-C3EB-E963-1C6BC4116754}"/>
              </a:ext>
            </a:extLst>
          </p:cNvPr>
          <p:cNvSpPr>
            <a:spLocks noChangeAspect="1"/>
          </p:cNvSpPr>
          <p:nvPr/>
        </p:nvSpPr>
        <p:spPr bwMode="auto">
          <a:xfrm>
            <a:off x="8098938" y="5203920"/>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8" name="Isosceles Triangle 107">
            <a:extLst>
              <a:ext uri="{FF2B5EF4-FFF2-40B4-BE49-F238E27FC236}">
                <a16:creationId xmlns:a16="http://schemas.microsoft.com/office/drawing/2014/main" id="{BF43F34D-F432-F9E0-6076-71FBD67020E2}"/>
              </a:ext>
            </a:extLst>
          </p:cNvPr>
          <p:cNvSpPr>
            <a:spLocks noChangeAspect="1"/>
          </p:cNvSpPr>
          <p:nvPr/>
        </p:nvSpPr>
        <p:spPr bwMode="auto">
          <a:xfrm>
            <a:off x="8663172" y="5205353"/>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09" name="Isosceles Triangle 108">
            <a:extLst>
              <a:ext uri="{FF2B5EF4-FFF2-40B4-BE49-F238E27FC236}">
                <a16:creationId xmlns:a16="http://schemas.microsoft.com/office/drawing/2014/main" id="{406A8D50-85D6-A276-63DE-6E28C6552C1B}"/>
              </a:ext>
            </a:extLst>
          </p:cNvPr>
          <p:cNvSpPr>
            <a:spLocks noChangeAspect="1"/>
          </p:cNvSpPr>
          <p:nvPr/>
        </p:nvSpPr>
        <p:spPr bwMode="auto">
          <a:xfrm>
            <a:off x="9226252" y="5201448"/>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10" name="Isosceles Triangle 109">
            <a:extLst>
              <a:ext uri="{FF2B5EF4-FFF2-40B4-BE49-F238E27FC236}">
                <a16:creationId xmlns:a16="http://schemas.microsoft.com/office/drawing/2014/main" id="{D8A60470-4319-4CD3-3546-235BDFC990E3}"/>
              </a:ext>
            </a:extLst>
          </p:cNvPr>
          <p:cNvSpPr>
            <a:spLocks noChangeAspect="1"/>
          </p:cNvSpPr>
          <p:nvPr/>
        </p:nvSpPr>
        <p:spPr bwMode="auto">
          <a:xfrm>
            <a:off x="8941765" y="5202487"/>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11" name="Isosceles Triangle 110">
            <a:extLst>
              <a:ext uri="{FF2B5EF4-FFF2-40B4-BE49-F238E27FC236}">
                <a16:creationId xmlns:a16="http://schemas.microsoft.com/office/drawing/2014/main" id="{8F9D2F94-E2BF-23F6-A8D5-75D3A9DCDE94}"/>
              </a:ext>
            </a:extLst>
          </p:cNvPr>
          <p:cNvSpPr>
            <a:spLocks noChangeAspect="1"/>
          </p:cNvSpPr>
          <p:nvPr/>
        </p:nvSpPr>
        <p:spPr bwMode="auto">
          <a:xfrm>
            <a:off x="9505999" y="5203920"/>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12" name="Isosceles Triangle 111">
            <a:extLst>
              <a:ext uri="{FF2B5EF4-FFF2-40B4-BE49-F238E27FC236}">
                <a16:creationId xmlns:a16="http://schemas.microsoft.com/office/drawing/2014/main" id="{F0B798E9-8F91-C16A-2BE5-3D50603C0D15}"/>
              </a:ext>
            </a:extLst>
          </p:cNvPr>
          <p:cNvSpPr>
            <a:spLocks noChangeAspect="1"/>
          </p:cNvSpPr>
          <p:nvPr/>
        </p:nvSpPr>
        <p:spPr bwMode="auto">
          <a:xfrm>
            <a:off x="10077801" y="5202566"/>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14" name="Isosceles Triangle 113">
            <a:extLst>
              <a:ext uri="{FF2B5EF4-FFF2-40B4-BE49-F238E27FC236}">
                <a16:creationId xmlns:a16="http://schemas.microsoft.com/office/drawing/2014/main" id="{303E6BA8-34B6-FBEC-E2AB-87B1DF9317AA}"/>
              </a:ext>
            </a:extLst>
          </p:cNvPr>
          <p:cNvSpPr>
            <a:spLocks noChangeAspect="1"/>
          </p:cNvSpPr>
          <p:nvPr/>
        </p:nvSpPr>
        <p:spPr bwMode="auto">
          <a:xfrm>
            <a:off x="9793314" y="5203605"/>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17" name="Isosceles Triangle 116">
            <a:extLst>
              <a:ext uri="{FF2B5EF4-FFF2-40B4-BE49-F238E27FC236}">
                <a16:creationId xmlns:a16="http://schemas.microsoft.com/office/drawing/2014/main" id="{0491A16C-CE34-E59D-0F96-F797F4291C7F}"/>
              </a:ext>
            </a:extLst>
          </p:cNvPr>
          <p:cNvSpPr>
            <a:spLocks noChangeAspect="1"/>
          </p:cNvSpPr>
          <p:nvPr/>
        </p:nvSpPr>
        <p:spPr bwMode="auto">
          <a:xfrm>
            <a:off x="10357548" y="5205038"/>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18" name="Isosceles Triangle 117">
            <a:extLst>
              <a:ext uri="{FF2B5EF4-FFF2-40B4-BE49-F238E27FC236}">
                <a16:creationId xmlns:a16="http://schemas.microsoft.com/office/drawing/2014/main" id="{C4C8D441-56FC-F82B-661E-1F0F416C918A}"/>
              </a:ext>
            </a:extLst>
          </p:cNvPr>
          <p:cNvSpPr>
            <a:spLocks noChangeAspect="1"/>
          </p:cNvSpPr>
          <p:nvPr/>
        </p:nvSpPr>
        <p:spPr bwMode="auto">
          <a:xfrm>
            <a:off x="10452754" y="5007897"/>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19" name="Isosceles Triangle 118">
            <a:extLst>
              <a:ext uri="{FF2B5EF4-FFF2-40B4-BE49-F238E27FC236}">
                <a16:creationId xmlns:a16="http://schemas.microsoft.com/office/drawing/2014/main" id="{6C72615F-C37C-A7B3-700E-7E64FA4A37A9}"/>
              </a:ext>
            </a:extLst>
          </p:cNvPr>
          <p:cNvSpPr>
            <a:spLocks noChangeAspect="1"/>
          </p:cNvSpPr>
          <p:nvPr/>
        </p:nvSpPr>
        <p:spPr bwMode="auto">
          <a:xfrm>
            <a:off x="10452754" y="4734097"/>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20" name="Isosceles Triangle 119">
            <a:extLst>
              <a:ext uri="{FF2B5EF4-FFF2-40B4-BE49-F238E27FC236}">
                <a16:creationId xmlns:a16="http://schemas.microsoft.com/office/drawing/2014/main" id="{72611BFA-BC45-4857-EFAA-B13781521C3C}"/>
              </a:ext>
            </a:extLst>
          </p:cNvPr>
          <p:cNvSpPr>
            <a:spLocks noChangeAspect="1"/>
          </p:cNvSpPr>
          <p:nvPr/>
        </p:nvSpPr>
        <p:spPr bwMode="auto">
          <a:xfrm>
            <a:off x="10452754" y="4462158"/>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22" name="Isosceles Triangle 121">
            <a:extLst>
              <a:ext uri="{FF2B5EF4-FFF2-40B4-BE49-F238E27FC236}">
                <a16:creationId xmlns:a16="http://schemas.microsoft.com/office/drawing/2014/main" id="{FFBC3150-3481-962C-D1C7-E1B27842AA8A}"/>
              </a:ext>
            </a:extLst>
          </p:cNvPr>
          <p:cNvSpPr>
            <a:spLocks noChangeAspect="1"/>
          </p:cNvSpPr>
          <p:nvPr/>
        </p:nvSpPr>
        <p:spPr bwMode="auto">
          <a:xfrm>
            <a:off x="10454125" y="4188358"/>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23" name="Isosceles Triangle 122">
            <a:extLst>
              <a:ext uri="{FF2B5EF4-FFF2-40B4-BE49-F238E27FC236}">
                <a16:creationId xmlns:a16="http://schemas.microsoft.com/office/drawing/2014/main" id="{4436DC24-5910-3E4A-00E4-7F1CD791C872}"/>
              </a:ext>
            </a:extLst>
          </p:cNvPr>
          <p:cNvSpPr>
            <a:spLocks noChangeAspect="1"/>
          </p:cNvSpPr>
          <p:nvPr/>
        </p:nvSpPr>
        <p:spPr bwMode="auto">
          <a:xfrm>
            <a:off x="10452754" y="3914558"/>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
        <p:nvSpPr>
          <p:cNvPr id="125" name="Isosceles Triangle 124">
            <a:extLst>
              <a:ext uri="{FF2B5EF4-FFF2-40B4-BE49-F238E27FC236}">
                <a16:creationId xmlns:a16="http://schemas.microsoft.com/office/drawing/2014/main" id="{A07818F6-988B-B8C2-C7A5-75EED18BC40C}"/>
              </a:ext>
            </a:extLst>
          </p:cNvPr>
          <p:cNvSpPr>
            <a:spLocks noChangeAspect="1"/>
          </p:cNvSpPr>
          <p:nvPr/>
        </p:nvSpPr>
        <p:spPr bwMode="auto">
          <a:xfrm>
            <a:off x="10452754" y="3637538"/>
            <a:ext cx="65572" cy="108000"/>
          </a:xfrm>
          <a:prstGeom prs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GB" sz="1200">
              <a:solidFill>
                <a:prstClr val="white"/>
              </a:solidFill>
            </a:endParaRPr>
          </a:p>
        </p:txBody>
      </p:sp>
    </p:spTree>
    <p:extLst>
      <p:ext uri="{BB962C8B-B14F-4D97-AF65-F5344CB8AC3E}">
        <p14:creationId xmlns:p14="http://schemas.microsoft.com/office/powerpoint/2010/main" val="4777008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path" presetSubtype="0" accel="50000" decel="50000" fill="hold" nodeType="clickEffect">
                                  <p:stCondLst>
                                    <p:cond delay="0"/>
                                  </p:stCondLst>
                                  <p:childTnLst>
                                    <p:animMotion origin="layout" path="M -4.16667E-6 1.48148E-6 L -0.21163 -0.0007 " pathEditMode="relative" rAng="0" ptsTypes="AA">
                                      <p:cBhvr>
                                        <p:cTn id="6" dur="4000" fill="hold"/>
                                        <p:tgtEl>
                                          <p:spTgt spid="2"/>
                                        </p:tgtEl>
                                        <p:attrNameLst>
                                          <p:attrName>ppt_x</p:attrName>
                                          <p:attrName>ppt_y</p:attrName>
                                        </p:attrNameLst>
                                      </p:cBhvr>
                                      <p:rCtr x="-10590" y="-46"/>
                                    </p:animMotion>
                                  </p:childTnLst>
                                </p:cTn>
                              </p:par>
                              <p:par>
                                <p:cTn id="7" presetID="42" presetClass="path" presetSubtype="0" accel="50000" decel="50000" fill="hold" nodeType="withEffect">
                                  <p:stCondLst>
                                    <p:cond delay="0"/>
                                  </p:stCondLst>
                                  <p:childTnLst>
                                    <p:animMotion origin="layout" path="M -4.44444E-6 2.96296E-6 L -0.21319 0.00115 " pathEditMode="relative" rAng="0" ptsTypes="AA">
                                      <p:cBhvr>
                                        <p:cTn id="8" dur="4000" fill="hold"/>
                                        <p:tgtEl>
                                          <p:spTgt spid="18"/>
                                        </p:tgtEl>
                                        <p:attrNameLst>
                                          <p:attrName>ppt_x</p:attrName>
                                          <p:attrName>ppt_y</p:attrName>
                                        </p:attrNameLst>
                                      </p:cBhvr>
                                      <p:rCtr x="-10660" y="46"/>
                                    </p:animMotion>
                                  </p:childTnLst>
                                </p:cTn>
                              </p:par>
                              <p:par>
                                <p:cTn id="9" presetID="42" presetClass="path" presetSubtype="0" accel="50000" decel="50000" fill="hold" nodeType="withEffect">
                                  <p:stCondLst>
                                    <p:cond delay="0"/>
                                  </p:stCondLst>
                                  <p:childTnLst>
                                    <p:animMotion origin="layout" path="M -4.16667E-6 1.11111E-6 L -0.21475 0.00301 " pathEditMode="relative" rAng="0" ptsTypes="AA">
                                      <p:cBhvr>
                                        <p:cTn id="10" dur="4000" fill="hold"/>
                                        <p:tgtEl>
                                          <p:spTgt spid="65"/>
                                        </p:tgtEl>
                                        <p:attrNameLst>
                                          <p:attrName>ppt_x</p:attrName>
                                          <p:attrName>ppt_y</p:attrName>
                                        </p:attrNameLst>
                                      </p:cBhvr>
                                      <p:rCtr x="-10747" y="139"/>
                                    </p:animMotion>
                                  </p:childTnLst>
                                </p:cTn>
                              </p:par>
                              <p:par>
                                <p:cTn id="11" presetID="42" presetClass="path" presetSubtype="0" accel="50000" decel="50000" fill="hold" nodeType="withEffect">
                                  <p:stCondLst>
                                    <p:cond delay="0"/>
                                  </p:stCondLst>
                                  <p:childTnLst>
                                    <p:animMotion origin="layout" path="M 5E-6 2.96296E-6 L -0.21546 0.00347 " pathEditMode="relative" rAng="0" ptsTypes="AA">
                                      <p:cBhvr>
                                        <p:cTn id="12" dur="4000" fill="hold"/>
                                        <p:tgtEl>
                                          <p:spTgt spid="46"/>
                                        </p:tgtEl>
                                        <p:attrNameLst>
                                          <p:attrName>ppt_x</p:attrName>
                                          <p:attrName>ppt_y</p:attrName>
                                        </p:attrNameLst>
                                      </p:cBhvr>
                                      <p:rCtr x="-10781" y="162"/>
                                    </p:animMotion>
                                  </p:childTnLst>
                                </p:cTn>
                              </p:par>
                              <p:par>
                                <p:cTn id="13" presetID="42" presetClass="path" presetSubtype="0" accel="50000" decel="50000" fill="hold" nodeType="withEffect">
                                  <p:stCondLst>
                                    <p:cond delay="0"/>
                                  </p:stCondLst>
                                  <p:childTnLst>
                                    <p:animMotion origin="layout" path="M 3.33333E-6 4.07407E-6 L -0.2217 0.00185 " pathEditMode="relative" rAng="0" ptsTypes="AA">
                                      <p:cBhvr>
                                        <p:cTn id="14" dur="4000" fill="hold"/>
                                        <p:tgtEl>
                                          <p:spTgt spid="45"/>
                                        </p:tgtEl>
                                        <p:attrNameLst>
                                          <p:attrName>ppt_x</p:attrName>
                                          <p:attrName>ppt_y</p:attrName>
                                        </p:attrNameLst>
                                      </p:cBhvr>
                                      <p:rCtr x="-11094" y="93"/>
                                    </p:animMotion>
                                  </p:childTnLst>
                                </p:cTn>
                              </p:par>
                            </p:childTnLst>
                          </p:cTn>
                        </p:par>
                        <p:par>
                          <p:cTn id="15" fill="hold">
                            <p:stCondLst>
                              <p:cond delay="4000"/>
                            </p:stCondLst>
                            <p:childTnLst>
                              <p:par>
                                <p:cTn id="16" presetID="1" presetClass="entr" presetSubtype="0" fill="hold" nodeType="afterEffect">
                                  <p:stCondLst>
                                    <p:cond delay="0"/>
                                  </p:stCondLst>
                                  <p:childTnLst>
                                    <p:set>
                                      <p:cBhvr>
                                        <p:cTn id="17" dur="1" fill="hold">
                                          <p:stCondLst>
                                            <p:cond delay="0"/>
                                          </p:stCondLst>
                                        </p:cTn>
                                        <p:tgtEl>
                                          <p:spTgt spid="140">
                                            <p:txEl>
                                              <p:pRg st="0" end="0"/>
                                            </p:txEl>
                                          </p:spTgt>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nodeType="clickEffect">
                                  <p:stCondLst>
                                    <p:cond delay="0"/>
                                  </p:stCondLst>
                                  <p:childTnLst>
                                    <p:set>
                                      <p:cBhvr>
                                        <p:cTn id="21" dur="1" fill="hold">
                                          <p:stCondLst>
                                            <p:cond delay="0"/>
                                          </p:stCondLst>
                                        </p:cTn>
                                        <p:tgtEl>
                                          <p:spTgt spid="140">
                                            <p:txEl>
                                              <p:pRg st="1" end="1"/>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xit" presetSubtype="0" fill="hold" nodeType="clickEffect">
                                  <p:stCondLst>
                                    <p:cond delay="0"/>
                                  </p:stCondLst>
                                  <p:childTnLst>
                                    <p:set>
                                      <p:cBhvr>
                                        <p:cTn id="27" dur="1" fill="hold">
                                          <p:stCondLst>
                                            <p:cond delay="0"/>
                                          </p:stCondLst>
                                        </p:cTn>
                                        <p:tgtEl>
                                          <p:spTgt spid="13"/>
                                        </p:tgtEl>
                                        <p:attrNameLst>
                                          <p:attrName>style.visibility</p:attrName>
                                        </p:attrNameLst>
                                      </p:cBhvr>
                                      <p:to>
                                        <p:strVal val="hidden"/>
                                      </p:to>
                                    </p:set>
                                  </p:childTnLst>
                                </p:cTn>
                              </p:par>
                              <p:par>
                                <p:cTn id="28" presetID="1" presetClass="entr" presetSubtype="0" fill="hold" nodeType="withEffect">
                                  <p:stCondLst>
                                    <p:cond delay="0"/>
                                  </p:stCondLst>
                                  <p:childTnLst>
                                    <p:set>
                                      <p:cBhvr>
                                        <p:cTn id="29" dur="1" fill="hold">
                                          <p:stCondLst>
                                            <p:cond delay="0"/>
                                          </p:stCondLst>
                                        </p:cTn>
                                        <p:tgtEl>
                                          <p:spTgt spid="140">
                                            <p:txEl>
                                              <p:pRg st="2" end="2"/>
                                            </p:txEl>
                                          </p:spTgt>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37"/>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36"/>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1" presetClass="entr" presetSubtype="0" fill="hold" nodeType="clickEffect">
                                  <p:stCondLst>
                                    <p:cond delay="0"/>
                                  </p:stCondLst>
                                  <p:childTnLst>
                                    <p:set>
                                      <p:cBhvr>
                                        <p:cTn id="37" dur="1" fill="hold">
                                          <p:stCondLst>
                                            <p:cond delay="0"/>
                                          </p:stCondLst>
                                        </p:cTn>
                                        <p:tgtEl>
                                          <p:spTgt spid="140">
                                            <p:txEl>
                                              <p:pRg st="3" end="3"/>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nodeType="afterGroup">
                            <p:stCondLst>
                              <p:cond delay="0"/>
                            </p:stCondLst>
                            <p:childTnLst>
                              <p:par>
                                <p:cTn id="40" presetID="0" presetClass="path" presetSubtype="0" accel="50000" decel="50000" fill="hold" nodeType="clickEffect">
                                  <p:stCondLst>
                                    <p:cond delay="0"/>
                                  </p:stCondLst>
                                  <p:childTnLst>
                                    <p:animMotion origin="layout" path="M -0.21302 -0.00324 L -0.17291 -0.00185 " pathEditMode="relative" ptsTypes="AA">
                                      <p:cBhvr>
                                        <p:cTn id="41" dur="2000" fill="hold"/>
                                        <p:tgtEl>
                                          <p:spTgt spid="2"/>
                                        </p:tgtEl>
                                        <p:attrNameLst>
                                          <p:attrName>ppt_x</p:attrName>
                                          <p:attrName>ppt_y</p:attrName>
                                        </p:attrNameLst>
                                      </p:cBhvr>
                                    </p:animMotion>
                                  </p:childTnLst>
                                </p:cTn>
                              </p:par>
                              <p:par>
                                <p:cTn id="42" presetID="0" presetClass="path" presetSubtype="0" accel="50000" decel="50000" fill="hold" nodeType="withEffect">
                                  <p:stCondLst>
                                    <p:cond delay="0"/>
                                  </p:stCondLst>
                                  <p:childTnLst>
                                    <p:animMotion origin="layout" path="M -0.21371 0.00162 L -0.17361 0.00277 " pathEditMode="relative" rAng="0" ptsTypes="AA">
                                      <p:cBhvr>
                                        <p:cTn id="43" dur="2000" fill="hold"/>
                                        <p:tgtEl>
                                          <p:spTgt spid="18"/>
                                        </p:tgtEl>
                                        <p:attrNameLst>
                                          <p:attrName>ppt_x</p:attrName>
                                          <p:attrName>ppt_y</p:attrName>
                                        </p:attrNameLst>
                                      </p:cBhvr>
                                      <p:rCtr x="1997" y="46"/>
                                    </p:animMotion>
                                  </p:childTnLst>
                                </p:cTn>
                              </p:par>
                              <p:par>
                                <p:cTn id="44" presetID="0" presetClass="path" presetSubtype="0" accel="50000" decel="50000" fill="hold" nodeType="withEffect">
                                  <p:stCondLst>
                                    <p:cond delay="0"/>
                                  </p:stCondLst>
                                  <p:childTnLst>
                                    <p:animMotion origin="layout" path="M -0.21545 0.00417 L -0.17638 0.00417 " pathEditMode="relative" ptsTypes="AA">
                                      <p:cBhvr>
                                        <p:cTn id="45" dur="2000" fill="hold"/>
                                        <p:tgtEl>
                                          <p:spTgt spid="65"/>
                                        </p:tgtEl>
                                        <p:attrNameLst>
                                          <p:attrName>ppt_x</p:attrName>
                                          <p:attrName>ppt_y</p:attrName>
                                        </p:attrNameLst>
                                      </p:cBhvr>
                                    </p:animMotion>
                                  </p:childTnLst>
                                </p:cTn>
                              </p:par>
                              <p:par>
                                <p:cTn id="46" presetID="0" presetClass="path" presetSubtype="0" accel="50000" decel="50000" fill="hold" nodeType="withEffect">
                                  <p:stCondLst>
                                    <p:cond delay="0"/>
                                  </p:stCondLst>
                                  <p:childTnLst>
                                    <p:animMotion origin="layout" path="M -0.2158 0.00463 L -0.18056 0.00463 " pathEditMode="relative" ptsTypes="AA">
                                      <p:cBhvr>
                                        <p:cTn id="47" dur="2000" fill="hold"/>
                                        <p:tgtEl>
                                          <p:spTgt spid="46"/>
                                        </p:tgtEl>
                                        <p:attrNameLst>
                                          <p:attrName>ppt_x</p:attrName>
                                          <p:attrName>ppt_y</p:attrName>
                                        </p:attrNameLst>
                                      </p:cBhvr>
                                    </p:animMotion>
                                  </p:childTnLst>
                                </p:cTn>
                              </p:par>
                              <p:par>
                                <p:cTn id="48" presetID="0" presetClass="path" presetSubtype="0" accel="50000" decel="50000" fill="hold" nodeType="withEffect">
                                  <p:stCondLst>
                                    <p:cond delay="0"/>
                                  </p:stCondLst>
                                  <p:childTnLst>
                                    <p:animMotion origin="layout" path="M -0.22292 0.00324 L -0.18889 0.00347 " pathEditMode="relative" rAng="0" ptsTypes="AA">
                                      <p:cBhvr>
                                        <p:cTn id="49" dur="2000" fill="hold"/>
                                        <p:tgtEl>
                                          <p:spTgt spid="45"/>
                                        </p:tgtEl>
                                        <p:attrNameLst>
                                          <p:attrName>ppt_x</p:attrName>
                                          <p:attrName>ppt_y</p:attrName>
                                        </p:attrNameLst>
                                      </p:cBhvr>
                                      <p:rCtr x="1701" y="0"/>
                                    </p:animMotion>
                                  </p:childTnLst>
                                </p:cTn>
                              </p:par>
                            </p:childTnLst>
                          </p:cTn>
                        </p:par>
                        <p:par>
                          <p:cTn id="50" fill="hold">
                            <p:stCondLst>
                              <p:cond delay="2000"/>
                            </p:stCondLst>
                            <p:childTnLst>
                              <p:par>
                                <p:cTn id="51" presetID="1" presetClass="entr" presetSubtype="0"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nodeType="clickEffect">
                                  <p:stCondLst>
                                    <p:cond delay="0"/>
                                  </p:stCondLst>
                                  <p:childTnLst>
                                    <p:set>
                                      <p:cBhvr>
                                        <p:cTn id="56" dur="1" fill="hold">
                                          <p:stCondLst>
                                            <p:cond delay="0"/>
                                          </p:stCondLst>
                                        </p:cTn>
                                        <p:tgtEl>
                                          <p:spTgt spid="140">
                                            <p:txEl>
                                              <p:pRg st="4" end="4"/>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8" presetClass="emph" presetSubtype="0" fill="hold" nodeType="clickEffect">
                                  <p:stCondLst>
                                    <p:cond delay="0"/>
                                  </p:stCondLst>
                                  <p:childTnLst>
                                    <p:animRot by="10800000">
                                      <p:cBhvr>
                                        <p:cTn id="60" dur="3000" fill="hold"/>
                                        <p:tgtEl>
                                          <p:spTgt spid="2"/>
                                        </p:tgtEl>
                                        <p:attrNameLst>
                                          <p:attrName>r</p:attrName>
                                        </p:attrNameLst>
                                      </p:cBhvr>
                                    </p:animRot>
                                  </p:childTnLst>
                                </p:cTn>
                              </p:par>
                              <p:par>
                                <p:cTn id="61" presetID="8" presetClass="emph" presetSubtype="0" fill="hold" nodeType="withEffect">
                                  <p:stCondLst>
                                    <p:cond delay="0"/>
                                  </p:stCondLst>
                                  <p:childTnLst>
                                    <p:animRot by="10800000">
                                      <p:cBhvr>
                                        <p:cTn id="62" dur="3000" fill="hold"/>
                                        <p:tgtEl>
                                          <p:spTgt spid="18"/>
                                        </p:tgtEl>
                                        <p:attrNameLst>
                                          <p:attrName>r</p:attrName>
                                        </p:attrNameLst>
                                      </p:cBhvr>
                                    </p:animRot>
                                  </p:childTnLst>
                                </p:cTn>
                              </p:par>
                              <p:par>
                                <p:cTn id="63" presetID="8" presetClass="emph" presetSubtype="0" fill="hold" nodeType="withEffect">
                                  <p:stCondLst>
                                    <p:cond delay="0"/>
                                  </p:stCondLst>
                                  <p:childTnLst>
                                    <p:animRot by="10800000">
                                      <p:cBhvr>
                                        <p:cTn id="64" dur="3000" fill="hold"/>
                                        <p:tgtEl>
                                          <p:spTgt spid="65"/>
                                        </p:tgtEl>
                                        <p:attrNameLst>
                                          <p:attrName>r</p:attrName>
                                        </p:attrNameLst>
                                      </p:cBhvr>
                                    </p:animRot>
                                  </p:childTnLst>
                                </p:cTn>
                              </p:par>
                              <p:par>
                                <p:cTn id="65" presetID="8" presetClass="emph" presetSubtype="0" fill="hold" nodeType="withEffect">
                                  <p:stCondLst>
                                    <p:cond delay="0"/>
                                  </p:stCondLst>
                                  <p:childTnLst>
                                    <p:animRot by="10800000">
                                      <p:cBhvr>
                                        <p:cTn id="66" dur="3000" fill="hold"/>
                                        <p:tgtEl>
                                          <p:spTgt spid="46"/>
                                        </p:tgtEl>
                                        <p:attrNameLst>
                                          <p:attrName>r</p:attrName>
                                        </p:attrNameLst>
                                      </p:cBhvr>
                                    </p:animRot>
                                  </p:childTnLst>
                                </p:cTn>
                              </p:par>
                              <p:par>
                                <p:cTn id="67" presetID="8" presetClass="emph" presetSubtype="0" fill="hold" nodeType="withEffect">
                                  <p:stCondLst>
                                    <p:cond delay="0"/>
                                  </p:stCondLst>
                                  <p:childTnLst>
                                    <p:animRot by="10800000">
                                      <p:cBhvr>
                                        <p:cTn id="68" dur="3000" fill="hold"/>
                                        <p:tgtEl>
                                          <p:spTgt spid="45"/>
                                        </p:tgtEl>
                                        <p:attrNameLst>
                                          <p:attrName>r</p:attrName>
                                        </p:attrNameLst>
                                      </p:cBhvr>
                                    </p:animRot>
                                  </p:childTnLst>
                                </p:cTn>
                              </p:par>
                            </p:childTnLst>
                          </p:cTn>
                        </p:par>
                      </p:childTnLst>
                    </p:cTn>
                  </p:par>
                  <p:par>
                    <p:cTn id="69" fill="hold">
                      <p:stCondLst>
                        <p:cond delay="indefinite"/>
                      </p:stCondLst>
                      <p:childTnLst>
                        <p:par>
                          <p:cTn id="70" fill="hold">
                            <p:stCondLst>
                              <p:cond delay="0"/>
                            </p:stCondLst>
                            <p:childTnLst>
                              <p:par>
                                <p:cTn id="71" presetID="1" presetClass="exit" presetSubtype="0" fill="hold" nodeType="clickEffect">
                                  <p:stCondLst>
                                    <p:cond delay="0"/>
                                  </p:stCondLst>
                                  <p:childTnLst>
                                    <p:set>
                                      <p:cBhvr>
                                        <p:cTn id="72" dur="1" fill="hold">
                                          <p:stCondLst>
                                            <p:cond delay="0"/>
                                          </p:stCondLst>
                                        </p:cTn>
                                        <p:tgtEl>
                                          <p:spTgt spid="2"/>
                                        </p:tgtEl>
                                        <p:attrNameLst>
                                          <p:attrName>style.visibility</p:attrName>
                                        </p:attrNameLst>
                                      </p:cBhvr>
                                      <p:to>
                                        <p:strVal val="hidden"/>
                                      </p:to>
                                    </p:set>
                                  </p:childTnLst>
                                </p:cTn>
                              </p:par>
                              <p:par>
                                <p:cTn id="73" presetID="1" presetClass="entr" presetSubtype="0" fill="hold" nodeType="withEffect">
                                  <p:stCondLst>
                                    <p:cond delay="0"/>
                                  </p:stCondLst>
                                  <p:childTnLst>
                                    <p:set>
                                      <p:cBhvr>
                                        <p:cTn id="74" dur="1" fill="hold">
                                          <p:stCondLst>
                                            <p:cond delay="0"/>
                                          </p:stCondLst>
                                        </p:cTn>
                                        <p:tgtEl>
                                          <p:spTgt spid="81"/>
                                        </p:tgtEl>
                                        <p:attrNameLst>
                                          <p:attrName>style.visibility</p:attrName>
                                        </p:attrNameLst>
                                      </p:cBhvr>
                                      <p:to>
                                        <p:strVal val="visible"/>
                                      </p:to>
                                    </p:set>
                                  </p:childTnLst>
                                </p:cTn>
                              </p:par>
                              <p:par>
                                <p:cTn id="75" presetID="1" presetClass="exit" presetSubtype="0" fill="hold" nodeType="withEffect">
                                  <p:stCondLst>
                                    <p:cond delay="0"/>
                                  </p:stCondLst>
                                  <p:childTnLst>
                                    <p:set>
                                      <p:cBhvr>
                                        <p:cTn id="76" dur="1" fill="hold">
                                          <p:stCondLst>
                                            <p:cond delay="0"/>
                                          </p:stCondLst>
                                        </p:cTn>
                                        <p:tgtEl>
                                          <p:spTgt spid="45"/>
                                        </p:tgtEl>
                                        <p:attrNameLst>
                                          <p:attrName>style.visibility</p:attrName>
                                        </p:attrNameLst>
                                      </p:cBhvr>
                                      <p:to>
                                        <p:strVal val="hidden"/>
                                      </p:to>
                                    </p:set>
                                  </p:childTnLst>
                                </p:cTn>
                              </p:par>
                              <p:par>
                                <p:cTn id="77" presetID="1" presetClass="entr" presetSubtype="0" fill="hold" nodeType="withEffect">
                                  <p:stCondLst>
                                    <p:cond delay="0"/>
                                  </p:stCondLst>
                                  <p:childTnLst>
                                    <p:set>
                                      <p:cBhvr>
                                        <p:cTn id="78" dur="1" fill="hold">
                                          <p:stCondLst>
                                            <p:cond delay="0"/>
                                          </p:stCondLst>
                                        </p:cTn>
                                        <p:tgtEl>
                                          <p:spTgt spid="6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0" presetClass="path" presetSubtype="0" fill="hold" nodeType="clickEffect">
                                  <p:stCondLst>
                                    <p:cond delay="0"/>
                                  </p:stCondLst>
                                  <p:childTnLst>
                                    <p:animMotion origin="layout" path="M 0.00069 0.00139 L 0.53038 0.00139 L 0.53038 -0.2757 L 0.39115 -0.2757 " pathEditMode="relative" ptsTypes="AAAA">
                                      <p:cBhvr>
                                        <p:cTn id="82" dur="15000" fill="hold"/>
                                        <p:tgtEl>
                                          <p:spTgt spid="67"/>
                                        </p:tgtEl>
                                        <p:attrNameLst>
                                          <p:attrName>ppt_x</p:attrName>
                                          <p:attrName>ppt_y</p:attrName>
                                        </p:attrNameLst>
                                      </p:cBhvr>
                                    </p:animMotion>
                                  </p:childTnLst>
                                </p:cTn>
                              </p:par>
                              <p:par>
                                <p:cTn id="83" presetID="0" presetClass="path" presetSubtype="0" fill="hold" nodeType="withEffect">
                                  <p:stCondLst>
                                    <p:cond delay="0"/>
                                  </p:stCondLst>
                                  <p:childTnLst>
                                    <p:animMotion origin="layout" path="M -0.18351 0.00463 L 0.38004 -0.00023 L 0.38004 -0.27246 L 0.27553 -0.2713 " pathEditMode="relative" ptsTypes="AAAA">
                                      <p:cBhvr>
                                        <p:cTn id="84" dur="15000" fill="hold"/>
                                        <p:tgtEl>
                                          <p:spTgt spid="46"/>
                                        </p:tgtEl>
                                        <p:attrNameLst>
                                          <p:attrName>ppt_x</p:attrName>
                                          <p:attrName>ppt_y</p:attrName>
                                        </p:attrNameLst>
                                      </p:cBhvr>
                                    </p:animMotion>
                                  </p:childTnLst>
                                </p:cTn>
                              </p:par>
                              <p:par>
                                <p:cTn id="85" presetID="0" presetClass="path" presetSubtype="0" fill="hold" nodeType="withEffect">
                                  <p:stCondLst>
                                    <p:cond delay="0"/>
                                  </p:stCondLst>
                                  <p:childTnLst>
                                    <p:animMotion origin="layout" path="M -0.17951 0.00278 L 0.41094 -0.00093 L 0.41094 -0.27431 L 0.3448 -0.27315 " pathEditMode="relative" ptsTypes="AAAA">
                                      <p:cBhvr>
                                        <p:cTn id="86" dur="15000" fill="hold"/>
                                        <p:tgtEl>
                                          <p:spTgt spid="65"/>
                                        </p:tgtEl>
                                        <p:attrNameLst>
                                          <p:attrName>ppt_x</p:attrName>
                                          <p:attrName>ppt_y</p:attrName>
                                        </p:attrNameLst>
                                      </p:cBhvr>
                                    </p:animMotion>
                                  </p:childTnLst>
                                </p:cTn>
                              </p:par>
                              <p:par>
                                <p:cTn id="87" presetID="0" presetClass="path" presetSubtype="0" fill="hold" nodeType="withEffect">
                                  <p:stCondLst>
                                    <p:cond delay="0"/>
                                  </p:stCondLst>
                                  <p:childTnLst>
                                    <p:animMotion origin="layout" path="M -0.17343 0.00463 L 0.44497 -0.00023 L 0.44497 -0.27246 L 0.41268 -0.2713 " pathEditMode="relative" ptsTypes="AAAA">
                                      <p:cBhvr>
                                        <p:cTn id="88" dur="15000" fill="hold"/>
                                        <p:tgtEl>
                                          <p:spTgt spid="18"/>
                                        </p:tgtEl>
                                        <p:attrNameLst>
                                          <p:attrName>ppt_x</p:attrName>
                                          <p:attrName>ppt_y</p:attrName>
                                        </p:attrNameLst>
                                      </p:cBhvr>
                                    </p:animMotion>
                                  </p:childTnLst>
                                </p:cTn>
                              </p:par>
                              <p:par>
                                <p:cTn id="89" presetID="0" presetClass="path" presetSubtype="0" fill="hold" nodeType="withEffect">
                                  <p:stCondLst>
                                    <p:cond delay="0"/>
                                  </p:stCondLst>
                                  <p:childTnLst>
                                    <p:animMotion origin="layout" path="M 0.00034 0.00093 L 0.65173 -0.00393 L 0.65173 -0.26805 " pathEditMode="relative" ptsTypes="AAA">
                                      <p:cBhvr>
                                        <p:cTn id="90" dur="15000" fill="hold"/>
                                        <p:tgtEl>
                                          <p:spTgt spid="81"/>
                                        </p:tgtEl>
                                        <p:attrNameLst>
                                          <p:attrName>ppt_x</p:attrName>
                                          <p:attrName>ppt_y</p:attrName>
                                        </p:attrNameLst>
                                      </p:cBhvr>
                                    </p:animMotion>
                                  </p:childTnLst>
                                </p:cTn>
                              </p:par>
                              <p:par>
                                <p:cTn id="91" presetID="8" presetClass="emph" presetSubtype="0" fill="hold" nodeType="withEffect">
                                  <p:stCondLst>
                                    <p:cond delay="8250"/>
                                  </p:stCondLst>
                                  <p:childTnLst>
                                    <p:animRot by="-5400000">
                                      <p:cBhvr>
                                        <p:cTn id="92" dur="500" fill="hold"/>
                                        <p:tgtEl>
                                          <p:spTgt spid="67"/>
                                        </p:tgtEl>
                                        <p:attrNameLst>
                                          <p:attrName>r</p:attrName>
                                        </p:attrNameLst>
                                      </p:cBhvr>
                                    </p:animRot>
                                  </p:childTnLst>
                                </p:cTn>
                              </p:par>
                              <p:par>
                                <p:cTn id="93" presetID="8" presetClass="emph" presetSubtype="0" fill="hold" nodeType="withEffect">
                                  <p:stCondLst>
                                    <p:cond delay="8750"/>
                                  </p:stCondLst>
                                  <p:childTnLst>
                                    <p:animRot by="-5400000">
                                      <p:cBhvr>
                                        <p:cTn id="94" dur="500" fill="hold"/>
                                        <p:tgtEl>
                                          <p:spTgt spid="46"/>
                                        </p:tgtEl>
                                        <p:attrNameLst>
                                          <p:attrName>r</p:attrName>
                                        </p:attrNameLst>
                                      </p:cBhvr>
                                    </p:animRot>
                                  </p:childTnLst>
                                </p:cTn>
                              </p:par>
                              <p:par>
                                <p:cTn id="95" presetID="8" presetClass="emph" presetSubtype="0" fill="hold" nodeType="withEffect">
                                  <p:stCondLst>
                                    <p:cond delay="9250"/>
                                  </p:stCondLst>
                                  <p:childTnLst>
                                    <p:animRot by="-5400000">
                                      <p:cBhvr>
                                        <p:cTn id="96" dur="500" fill="hold"/>
                                        <p:tgtEl>
                                          <p:spTgt spid="65"/>
                                        </p:tgtEl>
                                        <p:attrNameLst>
                                          <p:attrName>r</p:attrName>
                                        </p:attrNameLst>
                                      </p:cBhvr>
                                    </p:animRot>
                                  </p:childTnLst>
                                </p:cTn>
                              </p:par>
                              <p:par>
                                <p:cTn id="97" presetID="8" presetClass="emph" presetSubtype="0" fill="hold" nodeType="withEffect">
                                  <p:stCondLst>
                                    <p:cond delay="9750"/>
                                  </p:stCondLst>
                                  <p:childTnLst>
                                    <p:animRot by="-5400000">
                                      <p:cBhvr>
                                        <p:cTn id="98" dur="500" fill="hold"/>
                                        <p:tgtEl>
                                          <p:spTgt spid="18"/>
                                        </p:tgtEl>
                                        <p:attrNameLst>
                                          <p:attrName>r</p:attrName>
                                        </p:attrNameLst>
                                      </p:cBhvr>
                                    </p:animRot>
                                  </p:childTnLst>
                                </p:cTn>
                              </p:par>
                              <p:par>
                                <p:cTn id="99" presetID="8" presetClass="emph" presetSubtype="0" fill="hold" nodeType="withEffect">
                                  <p:stCondLst>
                                    <p:cond delay="10250"/>
                                  </p:stCondLst>
                                  <p:childTnLst>
                                    <p:animRot by="-5400000">
                                      <p:cBhvr>
                                        <p:cTn id="100" dur="500" fill="hold"/>
                                        <p:tgtEl>
                                          <p:spTgt spid="81"/>
                                        </p:tgtEl>
                                        <p:attrNameLst>
                                          <p:attrName>r</p:attrName>
                                        </p:attrNameLst>
                                      </p:cBhvr>
                                    </p:animRot>
                                  </p:childTnLst>
                                </p:cTn>
                              </p:par>
                              <p:par>
                                <p:cTn id="101" presetID="8" presetClass="emph" presetSubtype="0" fill="hold" nodeType="withEffect">
                                  <p:stCondLst>
                                    <p:cond delay="12350"/>
                                  </p:stCondLst>
                                  <p:childTnLst>
                                    <p:animRot by="-5400000">
                                      <p:cBhvr>
                                        <p:cTn id="102" dur="500" fill="hold"/>
                                        <p:tgtEl>
                                          <p:spTgt spid="67"/>
                                        </p:tgtEl>
                                        <p:attrNameLst>
                                          <p:attrName>r</p:attrName>
                                        </p:attrNameLst>
                                      </p:cBhvr>
                                    </p:animRot>
                                  </p:childTnLst>
                                </p:cTn>
                              </p:par>
                              <p:par>
                                <p:cTn id="103" presetID="8" presetClass="emph" presetSubtype="0" fill="hold" nodeType="withEffect">
                                  <p:stCondLst>
                                    <p:cond delay="12850"/>
                                  </p:stCondLst>
                                  <p:childTnLst>
                                    <p:animRot by="-5400000">
                                      <p:cBhvr>
                                        <p:cTn id="104" dur="500" fill="hold"/>
                                        <p:tgtEl>
                                          <p:spTgt spid="46"/>
                                        </p:tgtEl>
                                        <p:attrNameLst>
                                          <p:attrName>r</p:attrName>
                                        </p:attrNameLst>
                                      </p:cBhvr>
                                    </p:animRot>
                                  </p:childTnLst>
                                </p:cTn>
                              </p:par>
                              <p:par>
                                <p:cTn id="105" presetID="8" presetClass="emph" presetSubtype="0" fill="hold" nodeType="withEffect">
                                  <p:stCondLst>
                                    <p:cond delay="13350"/>
                                  </p:stCondLst>
                                  <p:childTnLst>
                                    <p:animRot by="-5400000">
                                      <p:cBhvr>
                                        <p:cTn id="106" dur="500" fill="hold"/>
                                        <p:tgtEl>
                                          <p:spTgt spid="65"/>
                                        </p:tgtEl>
                                        <p:attrNameLst>
                                          <p:attrName>r</p:attrName>
                                        </p:attrNameLst>
                                      </p:cBhvr>
                                    </p:animRot>
                                  </p:childTnLst>
                                </p:cTn>
                              </p:par>
                              <p:par>
                                <p:cTn id="107" presetID="8" presetClass="emph" presetSubtype="0" fill="hold" nodeType="withEffect">
                                  <p:stCondLst>
                                    <p:cond delay="13850"/>
                                  </p:stCondLst>
                                  <p:childTnLst>
                                    <p:animRot by="-5400000">
                                      <p:cBhvr>
                                        <p:cTn id="108" dur="500" fill="hold"/>
                                        <p:tgtEl>
                                          <p:spTgt spid="18"/>
                                        </p:tgtEl>
                                        <p:attrNameLst>
                                          <p:attrName>r</p:attrName>
                                        </p:attrNameLst>
                                      </p:cBhvr>
                                    </p:animRot>
                                  </p:childTnLst>
                                </p:cTn>
                              </p:par>
                              <p:par>
                                <p:cTn id="109" presetID="1" presetClass="entr" presetSubtype="0" fill="hold" nodeType="withEffect">
                                  <p:stCondLst>
                                    <p:cond delay="0"/>
                                  </p:stCondLst>
                                  <p:childTnLst>
                                    <p:set>
                                      <p:cBhvr>
                                        <p:cTn id="110" dur="1" fill="hold">
                                          <p:stCondLst>
                                            <p:cond delay="0"/>
                                          </p:stCondLst>
                                        </p:cTn>
                                        <p:tgtEl>
                                          <p:spTgt spid="26"/>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201"/>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82"/>
                                        </p:tgtEl>
                                        <p:attrNameLst>
                                          <p:attrName>style.visibility</p:attrName>
                                        </p:attrNameLst>
                                      </p:cBhvr>
                                      <p:to>
                                        <p:strVal val="visible"/>
                                      </p:to>
                                    </p:set>
                                  </p:childTnLst>
                                </p:cTn>
                              </p:par>
                              <p:par>
                                <p:cTn id="115" presetID="1" presetClass="entr" presetSubtype="0" fill="hold" nodeType="withEffect">
                                  <p:stCondLst>
                                    <p:cond delay="500"/>
                                  </p:stCondLst>
                                  <p:childTnLst>
                                    <p:set>
                                      <p:cBhvr>
                                        <p:cTn id="116" dur="1" fill="hold">
                                          <p:stCondLst>
                                            <p:cond delay="0"/>
                                          </p:stCondLst>
                                        </p:cTn>
                                        <p:tgtEl>
                                          <p:spTgt spid="85"/>
                                        </p:tgtEl>
                                        <p:attrNameLst>
                                          <p:attrName>style.visibility</p:attrName>
                                        </p:attrNameLst>
                                      </p:cBhvr>
                                      <p:to>
                                        <p:strVal val="visible"/>
                                      </p:to>
                                    </p:set>
                                  </p:childTnLst>
                                </p:cTn>
                              </p:par>
                              <p:par>
                                <p:cTn id="117" presetID="1" presetClass="entr" presetSubtype="0" fill="hold" nodeType="withEffect">
                                  <p:stCondLst>
                                    <p:cond delay="1000"/>
                                  </p:stCondLst>
                                  <p:childTnLst>
                                    <p:set>
                                      <p:cBhvr>
                                        <p:cTn id="118" dur="1" fill="hold">
                                          <p:stCondLst>
                                            <p:cond delay="0"/>
                                          </p:stCondLst>
                                        </p:cTn>
                                        <p:tgtEl>
                                          <p:spTgt spid="88"/>
                                        </p:tgtEl>
                                        <p:attrNameLst>
                                          <p:attrName>style.visibility</p:attrName>
                                        </p:attrNameLst>
                                      </p:cBhvr>
                                      <p:to>
                                        <p:strVal val="visible"/>
                                      </p:to>
                                    </p:set>
                                  </p:childTnLst>
                                </p:cTn>
                              </p:par>
                              <p:par>
                                <p:cTn id="119" presetID="1" presetClass="entr" presetSubtype="0" fill="hold" nodeType="withEffect">
                                  <p:stCondLst>
                                    <p:cond delay="1500"/>
                                  </p:stCondLst>
                                  <p:childTnLst>
                                    <p:set>
                                      <p:cBhvr>
                                        <p:cTn id="120" dur="1" fill="hold">
                                          <p:stCondLst>
                                            <p:cond delay="0"/>
                                          </p:stCondLst>
                                        </p:cTn>
                                        <p:tgtEl>
                                          <p:spTgt spid="91"/>
                                        </p:tgtEl>
                                        <p:attrNameLst>
                                          <p:attrName>style.visibility</p:attrName>
                                        </p:attrNameLst>
                                      </p:cBhvr>
                                      <p:to>
                                        <p:strVal val="visible"/>
                                      </p:to>
                                    </p:set>
                                  </p:childTnLst>
                                </p:cTn>
                              </p:par>
                              <p:par>
                                <p:cTn id="121" presetID="1" presetClass="entr" presetSubtype="0" fill="hold" grpId="0" nodeType="withEffect">
                                  <p:stCondLst>
                                    <p:cond delay="2000"/>
                                  </p:stCondLst>
                                  <p:childTnLst>
                                    <p:set>
                                      <p:cBhvr>
                                        <p:cTn id="122" dur="1" fill="hold">
                                          <p:stCondLst>
                                            <p:cond delay="0"/>
                                          </p:stCondLst>
                                        </p:cTn>
                                        <p:tgtEl>
                                          <p:spTgt spid="98"/>
                                        </p:tgtEl>
                                        <p:attrNameLst>
                                          <p:attrName>style.visibility</p:attrName>
                                        </p:attrNameLst>
                                      </p:cBhvr>
                                      <p:to>
                                        <p:strVal val="visible"/>
                                      </p:to>
                                    </p:set>
                                  </p:childTnLst>
                                </p:cTn>
                              </p:par>
                              <p:par>
                                <p:cTn id="123" presetID="1" presetClass="entr" presetSubtype="0" fill="hold" grpId="0" nodeType="withEffect">
                                  <p:stCondLst>
                                    <p:cond delay="2500"/>
                                  </p:stCondLst>
                                  <p:childTnLst>
                                    <p:set>
                                      <p:cBhvr>
                                        <p:cTn id="124" dur="1" fill="hold">
                                          <p:stCondLst>
                                            <p:cond delay="0"/>
                                          </p:stCondLst>
                                        </p:cTn>
                                        <p:tgtEl>
                                          <p:spTgt spid="97"/>
                                        </p:tgtEl>
                                        <p:attrNameLst>
                                          <p:attrName>style.visibility</p:attrName>
                                        </p:attrNameLst>
                                      </p:cBhvr>
                                      <p:to>
                                        <p:strVal val="visible"/>
                                      </p:to>
                                    </p:set>
                                  </p:childTnLst>
                                </p:cTn>
                              </p:par>
                              <p:par>
                                <p:cTn id="125" presetID="1" presetClass="entr" presetSubtype="0" fill="hold" grpId="0" nodeType="withEffect">
                                  <p:stCondLst>
                                    <p:cond delay="3000"/>
                                  </p:stCondLst>
                                  <p:childTnLst>
                                    <p:set>
                                      <p:cBhvr>
                                        <p:cTn id="126" dur="1" fill="hold">
                                          <p:stCondLst>
                                            <p:cond delay="0"/>
                                          </p:stCondLst>
                                        </p:cTn>
                                        <p:tgtEl>
                                          <p:spTgt spid="99"/>
                                        </p:tgtEl>
                                        <p:attrNameLst>
                                          <p:attrName>style.visibility</p:attrName>
                                        </p:attrNameLst>
                                      </p:cBhvr>
                                      <p:to>
                                        <p:strVal val="visible"/>
                                      </p:to>
                                    </p:set>
                                  </p:childTnLst>
                                </p:cTn>
                              </p:par>
                              <p:par>
                                <p:cTn id="127" presetID="1" presetClass="entr" presetSubtype="0" fill="hold" grpId="0" nodeType="withEffect">
                                  <p:stCondLst>
                                    <p:cond delay="3500"/>
                                  </p:stCondLst>
                                  <p:childTnLst>
                                    <p:set>
                                      <p:cBhvr>
                                        <p:cTn id="128" dur="1" fill="hold">
                                          <p:stCondLst>
                                            <p:cond delay="0"/>
                                          </p:stCondLst>
                                        </p:cTn>
                                        <p:tgtEl>
                                          <p:spTgt spid="101"/>
                                        </p:tgtEl>
                                        <p:attrNameLst>
                                          <p:attrName>style.visibility</p:attrName>
                                        </p:attrNameLst>
                                      </p:cBhvr>
                                      <p:to>
                                        <p:strVal val="visible"/>
                                      </p:to>
                                    </p:set>
                                  </p:childTnLst>
                                </p:cTn>
                              </p:par>
                              <p:par>
                                <p:cTn id="129" presetID="1" presetClass="entr" presetSubtype="0" fill="hold" grpId="0" nodeType="withEffect">
                                  <p:stCondLst>
                                    <p:cond delay="4100"/>
                                  </p:stCondLst>
                                  <p:childTnLst>
                                    <p:set>
                                      <p:cBhvr>
                                        <p:cTn id="130" dur="1" fill="hold">
                                          <p:stCondLst>
                                            <p:cond delay="0"/>
                                          </p:stCondLst>
                                        </p:cTn>
                                        <p:tgtEl>
                                          <p:spTgt spid="100"/>
                                        </p:tgtEl>
                                        <p:attrNameLst>
                                          <p:attrName>style.visibility</p:attrName>
                                        </p:attrNameLst>
                                      </p:cBhvr>
                                      <p:to>
                                        <p:strVal val="visible"/>
                                      </p:to>
                                    </p:set>
                                  </p:childTnLst>
                                </p:cTn>
                              </p:par>
                              <p:par>
                                <p:cTn id="131" presetID="1" presetClass="entr" presetSubtype="0" fill="hold" grpId="0" nodeType="withEffect">
                                  <p:stCondLst>
                                    <p:cond delay="4600"/>
                                  </p:stCondLst>
                                  <p:childTnLst>
                                    <p:set>
                                      <p:cBhvr>
                                        <p:cTn id="132" dur="1" fill="hold">
                                          <p:stCondLst>
                                            <p:cond delay="0"/>
                                          </p:stCondLst>
                                        </p:cTn>
                                        <p:tgtEl>
                                          <p:spTgt spid="102"/>
                                        </p:tgtEl>
                                        <p:attrNameLst>
                                          <p:attrName>style.visibility</p:attrName>
                                        </p:attrNameLst>
                                      </p:cBhvr>
                                      <p:to>
                                        <p:strVal val="visible"/>
                                      </p:to>
                                    </p:set>
                                  </p:childTnLst>
                                </p:cTn>
                              </p:par>
                              <p:par>
                                <p:cTn id="133" presetID="1" presetClass="entr" presetSubtype="0" fill="hold" grpId="0" nodeType="withEffect">
                                  <p:stCondLst>
                                    <p:cond delay="5100"/>
                                  </p:stCondLst>
                                  <p:childTnLst>
                                    <p:set>
                                      <p:cBhvr>
                                        <p:cTn id="134" dur="1" fill="hold">
                                          <p:stCondLst>
                                            <p:cond delay="0"/>
                                          </p:stCondLst>
                                        </p:cTn>
                                        <p:tgtEl>
                                          <p:spTgt spid="104"/>
                                        </p:tgtEl>
                                        <p:attrNameLst>
                                          <p:attrName>style.visibility</p:attrName>
                                        </p:attrNameLst>
                                      </p:cBhvr>
                                      <p:to>
                                        <p:strVal val="visible"/>
                                      </p:to>
                                    </p:set>
                                  </p:childTnLst>
                                </p:cTn>
                              </p:par>
                              <p:par>
                                <p:cTn id="135" presetID="1" presetClass="entr" presetSubtype="0" fill="hold" grpId="0" nodeType="withEffect">
                                  <p:stCondLst>
                                    <p:cond delay="5600"/>
                                  </p:stCondLst>
                                  <p:childTnLst>
                                    <p:set>
                                      <p:cBhvr>
                                        <p:cTn id="136" dur="1" fill="hold">
                                          <p:stCondLst>
                                            <p:cond delay="0"/>
                                          </p:stCondLst>
                                        </p:cTn>
                                        <p:tgtEl>
                                          <p:spTgt spid="103"/>
                                        </p:tgtEl>
                                        <p:attrNameLst>
                                          <p:attrName>style.visibility</p:attrName>
                                        </p:attrNameLst>
                                      </p:cBhvr>
                                      <p:to>
                                        <p:strVal val="visible"/>
                                      </p:to>
                                    </p:set>
                                  </p:childTnLst>
                                </p:cTn>
                              </p:par>
                              <p:par>
                                <p:cTn id="137" presetID="1" presetClass="entr" presetSubtype="0" fill="hold" grpId="0" nodeType="withEffect">
                                  <p:stCondLst>
                                    <p:cond delay="6100"/>
                                  </p:stCondLst>
                                  <p:childTnLst>
                                    <p:set>
                                      <p:cBhvr>
                                        <p:cTn id="138" dur="1" fill="hold">
                                          <p:stCondLst>
                                            <p:cond delay="0"/>
                                          </p:stCondLst>
                                        </p:cTn>
                                        <p:tgtEl>
                                          <p:spTgt spid="105"/>
                                        </p:tgtEl>
                                        <p:attrNameLst>
                                          <p:attrName>style.visibility</p:attrName>
                                        </p:attrNameLst>
                                      </p:cBhvr>
                                      <p:to>
                                        <p:strVal val="visible"/>
                                      </p:to>
                                    </p:set>
                                  </p:childTnLst>
                                </p:cTn>
                              </p:par>
                              <p:par>
                                <p:cTn id="139" presetID="1" presetClass="entr" presetSubtype="0" fill="hold" grpId="0" nodeType="withEffect">
                                  <p:stCondLst>
                                    <p:cond delay="6600"/>
                                  </p:stCondLst>
                                  <p:childTnLst>
                                    <p:set>
                                      <p:cBhvr>
                                        <p:cTn id="140" dur="1" fill="hold">
                                          <p:stCondLst>
                                            <p:cond delay="0"/>
                                          </p:stCondLst>
                                        </p:cTn>
                                        <p:tgtEl>
                                          <p:spTgt spid="107"/>
                                        </p:tgtEl>
                                        <p:attrNameLst>
                                          <p:attrName>style.visibility</p:attrName>
                                        </p:attrNameLst>
                                      </p:cBhvr>
                                      <p:to>
                                        <p:strVal val="visible"/>
                                      </p:to>
                                    </p:set>
                                  </p:childTnLst>
                                </p:cTn>
                              </p:par>
                              <p:par>
                                <p:cTn id="141" presetID="1" presetClass="entr" presetSubtype="0" fill="hold" grpId="0" nodeType="withEffect">
                                  <p:stCondLst>
                                    <p:cond delay="7100"/>
                                  </p:stCondLst>
                                  <p:childTnLst>
                                    <p:set>
                                      <p:cBhvr>
                                        <p:cTn id="142" dur="1" fill="hold">
                                          <p:stCondLst>
                                            <p:cond delay="0"/>
                                          </p:stCondLst>
                                        </p:cTn>
                                        <p:tgtEl>
                                          <p:spTgt spid="106"/>
                                        </p:tgtEl>
                                        <p:attrNameLst>
                                          <p:attrName>style.visibility</p:attrName>
                                        </p:attrNameLst>
                                      </p:cBhvr>
                                      <p:to>
                                        <p:strVal val="visible"/>
                                      </p:to>
                                    </p:set>
                                  </p:childTnLst>
                                </p:cTn>
                              </p:par>
                              <p:par>
                                <p:cTn id="143" presetID="1" presetClass="entr" presetSubtype="0" fill="hold" grpId="0" nodeType="withEffect">
                                  <p:stCondLst>
                                    <p:cond delay="7600"/>
                                  </p:stCondLst>
                                  <p:childTnLst>
                                    <p:set>
                                      <p:cBhvr>
                                        <p:cTn id="144" dur="1" fill="hold">
                                          <p:stCondLst>
                                            <p:cond delay="0"/>
                                          </p:stCondLst>
                                        </p:cTn>
                                        <p:tgtEl>
                                          <p:spTgt spid="108"/>
                                        </p:tgtEl>
                                        <p:attrNameLst>
                                          <p:attrName>style.visibility</p:attrName>
                                        </p:attrNameLst>
                                      </p:cBhvr>
                                      <p:to>
                                        <p:strVal val="visible"/>
                                      </p:to>
                                    </p:set>
                                  </p:childTnLst>
                                </p:cTn>
                              </p:par>
                              <p:par>
                                <p:cTn id="145" presetID="1" presetClass="entr" presetSubtype="0" fill="hold" grpId="0" nodeType="withEffect">
                                  <p:stCondLst>
                                    <p:cond delay="8100"/>
                                  </p:stCondLst>
                                  <p:childTnLst>
                                    <p:set>
                                      <p:cBhvr>
                                        <p:cTn id="146" dur="1" fill="hold">
                                          <p:stCondLst>
                                            <p:cond delay="0"/>
                                          </p:stCondLst>
                                        </p:cTn>
                                        <p:tgtEl>
                                          <p:spTgt spid="110"/>
                                        </p:tgtEl>
                                        <p:attrNameLst>
                                          <p:attrName>style.visibility</p:attrName>
                                        </p:attrNameLst>
                                      </p:cBhvr>
                                      <p:to>
                                        <p:strVal val="visible"/>
                                      </p:to>
                                    </p:set>
                                  </p:childTnLst>
                                </p:cTn>
                              </p:par>
                              <p:par>
                                <p:cTn id="147" presetID="1" presetClass="entr" presetSubtype="0" fill="hold" grpId="0" nodeType="withEffect">
                                  <p:stCondLst>
                                    <p:cond delay="8600"/>
                                  </p:stCondLst>
                                  <p:childTnLst>
                                    <p:set>
                                      <p:cBhvr>
                                        <p:cTn id="148" dur="1" fill="hold">
                                          <p:stCondLst>
                                            <p:cond delay="0"/>
                                          </p:stCondLst>
                                        </p:cTn>
                                        <p:tgtEl>
                                          <p:spTgt spid="109"/>
                                        </p:tgtEl>
                                        <p:attrNameLst>
                                          <p:attrName>style.visibility</p:attrName>
                                        </p:attrNameLst>
                                      </p:cBhvr>
                                      <p:to>
                                        <p:strVal val="visible"/>
                                      </p:to>
                                    </p:set>
                                  </p:childTnLst>
                                </p:cTn>
                              </p:par>
                              <p:par>
                                <p:cTn id="149" presetID="1" presetClass="entr" presetSubtype="0" fill="hold" grpId="0" nodeType="withEffect">
                                  <p:stCondLst>
                                    <p:cond delay="9100"/>
                                  </p:stCondLst>
                                  <p:childTnLst>
                                    <p:set>
                                      <p:cBhvr>
                                        <p:cTn id="150" dur="1" fill="hold">
                                          <p:stCondLst>
                                            <p:cond delay="0"/>
                                          </p:stCondLst>
                                        </p:cTn>
                                        <p:tgtEl>
                                          <p:spTgt spid="111"/>
                                        </p:tgtEl>
                                        <p:attrNameLst>
                                          <p:attrName>style.visibility</p:attrName>
                                        </p:attrNameLst>
                                      </p:cBhvr>
                                      <p:to>
                                        <p:strVal val="visible"/>
                                      </p:to>
                                    </p:set>
                                  </p:childTnLst>
                                </p:cTn>
                              </p:par>
                              <p:par>
                                <p:cTn id="151" presetID="1" presetClass="entr" presetSubtype="0" fill="hold" grpId="0" nodeType="withEffect">
                                  <p:stCondLst>
                                    <p:cond delay="9600"/>
                                  </p:stCondLst>
                                  <p:childTnLst>
                                    <p:set>
                                      <p:cBhvr>
                                        <p:cTn id="152" dur="1" fill="hold">
                                          <p:stCondLst>
                                            <p:cond delay="0"/>
                                          </p:stCondLst>
                                        </p:cTn>
                                        <p:tgtEl>
                                          <p:spTgt spid="114"/>
                                        </p:tgtEl>
                                        <p:attrNameLst>
                                          <p:attrName>style.visibility</p:attrName>
                                        </p:attrNameLst>
                                      </p:cBhvr>
                                      <p:to>
                                        <p:strVal val="visible"/>
                                      </p:to>
                                    </p:set>
                                  </p:childTnLst>
                                </p:cTn>
                              </p:par>
                              <p:par>
                                <p:cTn id="153" presetID="1" presetClass="entr" presetSubtype="0" fill="hold" grpId="0" nodeType="withEffect">
                                  <p:stCondLst>
                                    <p:cond delay="10100"/>
                                  </p:stCondLst>
                                  <p:childTnLst>
                                    <p:set>
                                      <p:cBhvr>
                                        <p:cTn id="154" dur="1" fill="hold">
                                          <p:stCondLst>
                                            <p:cond delay="0"/>
                                          </p:stCondLst>
                                        </p:cTn>
                                        <p:tgtEl>
                                          <p:spTgt spid="112"/>
                                        </p:tgtEl>
                                        <p:attrNameLst>
                                          <p:attrName>style.visibility</p:attrName>
                                        </p:attrNameLst>
                                      </p:cBhvr>
                                      <p:to>
                                        <p:strVal val="visible"/>
                                      </p:to>
                                    </p:set>
                                  </p:childTnLst>
                                </p:cTn>
                              </p:par>
                              <p:par>
                                <p:cTn id="155" presetID="1" presetClass="entr" presetSubtype="0" fill="hold" grpId="0" nodeType="withEffect">
                                  <p:stCondLst>
                                    <p:cond delay="10600"/>
                                  </p:stCondLst>
                                  <p:childTnLst>
                                    <p:set>
                                      <p:cBhvr>
                                        <p:cTn id="156" dur="1" fill="hold">
                                          <p:stCondLst>
                                            <p:cond delay="0"/>
                                          </p:stCondLst>
                                        </p:cTn>
                                        <p:tgtEl>
                                          <p:spTgt spid="117"/>
                                        </p:tgtEl>
                                        <p:attrNameLst>
                                          <p:attrName>style.visibility</p:attrName>
                                        </p:attrNameLst>
                                      </p:cBhvr>
                                      <p:to>
                                        <p:strVal val="visible"/>
                                      </p:to>
                                    </p:set>
                                  </p:childTnLst>
                                </p:cTn>
                              </p:par>
                              <p:par>
                                <p:cTn id="157" presetID="1" presetClass="entr" presetSubtype="0" fill="hold" grpId="0" nodeType="withEffect">
                                  <p:stCondLst>
                                    <p:cond delay="10800"/>
                                  </p:stCondLst>
                                  <p:childTnLst>
                                    <p:set>
                                      <p:cBhvr>
                                        <p:cTn id="158" dur="1" fill="hold">
                                          <p:stCondLst>
                                            <p:cond delay="0"/>
                                          </p:stCondLst>
                                        </p:cTn>
                                        <p:tgtEl>
                                          <p:spTgt spid="118"/>
                                        </p:tgtEl>
                                        <p:attrNameLst>
                                          <p:attrName>style.visibility</p:attrName>
                                        </p:attrNameLst>
                                      </p:cBhvr>
                                      <p:to>
                                        <p:strVal val="visible"/>
                                      </p:to>
                                    </p:set>
                                  </p:childTnLst>
                                </p:cTn>
                              </p:par>
                              <p:par>
                                <p:cTn id="159" presetID="1" presetClass="entr" presetSubtype="0" fill="hold" grpId="0" nodeType="withEffect">
                                  <p:stCondLst>
                                    <p:cond delay="11000"/>
                                  </p:stCondLst>
                                  <p:childTnLst>
                                    <p:set>
                                      <p:cBhvr>
                                        <p:cTn id="160" dur="1" fill="hold">
                                          <p:stCondLst>
                                            <p:cond delay="0"/>
                                          </p:stCondLst>
                                        </p:cTn>
                                        <p:tgtEl>
                                          <p:spTgt spid="119"/>
                                        </p:tgtEl>
                                        <p:attrNameLst>
                                          <p:attrName>style.visibility</p:attrName>
                                        </p:attrNameLst>
                                      </p:cBhvr>
                                      <p:to>
                                        <p:strVal val="visible"/>
                                      </p:to>
                                    </p:set>
                                  </p:childTnLst>
                                </p:cTn>
                              </p:par>
                              <p:par>
                                <p:cTn id="161" presetID="1" presetClass="entr" presetSubtype="0" fill="hold" grpId="0" nodeType="withEffect">
                                  <p:stCondLst>
                                    <p:cond delay="11750"/>
                                  </p:stCondLst>
                                  <p:childTnLst>
                                    <p:set>
                                      <p:cBhvr>
                                        <p:cTn id="162" dur="1" fill="hold">
                                          <p:stCondLst>
                                            <p:cond delay="0"/>
                                          </p:stCondLst>
                                        </p:cTn>
                                        <p:tgtEl>
                                          <p:spTgt spid="120"/>
                                        </p:tgtEl>
                                        <p:attrNameLst>
                                          <p:attrName>style.visibility</p:attrName>
                                        </p:attrNameLst>
                                      </p:cBhvr>
                                      <p:to>
                                        <p:strVal val="visible"/>
                                      </p:to>
                                    </p:set>
                                  </p:childTnLst>
                                </p:cTn>
                              </p:par>
                              <p:par>
                                <p:cTn id="163" presetID="1" presetClass="entr" presetSubtype="0" fill="hold" grpId="0" nodeType="withEffect">
                                  <p:stCondLst>
                                    <p:cond delay="12250"/>
                                  </p:stCondLst>
                                  <p:childTnLst>
                                    <p:set>
                                      <p:cBhvr>
                                        <p:cTn id="164" dur="1" fill="hold">
                                          <p:stCondLst>
                                            <p:cond delay="0"/>
                                          </p:stCondLst>
                                        </p:cTn>
                                        <p:tgtEl>
                                          <p:spTgt spid="122"/>
                                        </p:tgtEl>
                                        <p:attrNameLst>
                                          <p:attrName>style.visibility</p:attrName>
                                        </p:attrNameLst>
                                      </p:cBhvr>
                                      <p:to>
                                        <p:strVal val="visible"/>
                                      </p:to>
                                    </p:set>
                                  </p:childTnLst>
                                </p:cTn>
                              </p:par>
                              <p:par>
                                <p:cTn id="165" presetID="1" presetClass="entr" presetSubtype="0" fill="hold" grpId="0" nodeType="withEffect">
                                  <p:stCondLst>
                                    <p:cond delay="13000"/>
                                  </p:stCondLst>
                                  <p:childTnLst>
                                    <p:set>
                                      <p:cBhvr>
                                        <p:cTn id="166" dur="1" fill="hold">
                                          <p:stCondLst>
                                            <p:cond delay="0"/>
                                          </p:stCondLst>
                                        </p:cTn>
                                        <p:tgtEl>
                                          <p:spTgt spid="123"/>
                                        </p:tgtEl>
                                        <p:attrNameLst>
                                          <p:attrName>style.visibility</p:attrName>
                                        </p:attrNameLst>
                                      </p:cBhvr>
                                      <p:to>
                                        <p:strVal val="visible"/>
                                      </p:to>
                                    </p:set>
                                  </p:childTnLst>
                                </p:cTn>
                              </p:par>
                              <p:par>
                                <p:cTn id="167" presetID="1" presetClass="entr" presetSubtype="0" fill="hold" grpId="0" nodeType="withEffect">
                                  <p:stCondLst>
                                    <p:cond delay="13500"/>
                                  </p:stCondLst>
                                  <p:childTnLst>
                                    <p:set>
                                      <p:cBhvr>
                                        <p:cTn id="168" dur="1" fill="hold">
                                          <p:stCondLst>
                                            <p:cond delay="0"/>
                                          </p:stCondLst>
                                        </p:cTn>
                                        <p:tgtEl>
                                          <p:spTgt spid="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137" grpId="0"/>
      <p:bldP spid="201" grpId="0"/>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4" grpId="0" animBg="1"/>
      <p:bldP spid="117" grpId="0" animBg="1"/>
      <p:bldP spid="118" grpId="0" animBg="1"/>
      <p:bldP spid="119" grpId="0" animBg="1"/>
      <p:bldP spid="120" grpId="0" animBg="1"/>
      <p:bldP spid="122" grpId="0" animBg="1"/>
      <p:bldP spid="123" grpId="0" animBg="1"/>
      <p:bldP spid="12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3D145AE-3565-4E82-9891-B05351ECEB04}"/>
              </a:ext>
            </a:extLst>
          </p:cNvPr>
          <p:cNvSpPr>
            <a:spLocks noGrp="1"/>
          </p:cNvSpPr>
          <p:nvPr>
            <p:ph type="title"/>
          </p:nvPr>
        </p:nvSpPr>
        <p:spPr/>
        <p:txBody>
          <a:bodyPr>
            <a:noAutofit/>
          </a:bodyPr>
          <a:lstStyle/>
          <a:p>
            <a:pPr>
              <a:defRPr/>
            </a:pPr>
            <a:r>
              <a:rPr lang="en-GB" dirty="0"/>
              <a:t>Actions On – </a:t>
            </a:r>
            <a:br>
              <a:rPr lang="en-GB" dirty="0"/>
            </a:br>
            <a:r>
              <a:rPr lang="en-GB" dirty="0"/>
              <a:t>Suspected IED (Confirmation)</a:t>
            </a:r>
          </a:p>
        </p:txBody>
      </p:sp>
      <p:sp>
        <p:nvSpPr>
          <p:cNvPr id="5" name="Content Placeholder 4">
            <a:extLst>
              <a:ext uri="{FF2B5EF4-FFF2-40B4-BE49-F238E27FC236}">
                <a16:creationId xmlns:a16="http://schemas.microsoft.com/office/drawing/2014/main" id="{351D7C98-7339-4852-B948-843296751670}"/>
              </a:ext>
            </a:extLst>
          </p:cNvPr>
          <p:cNvSpPr>
            <a:spLocks noGrp="1"/>
          </p:cNvSpPr>
          <p:nvPr>
            <p:ph sz="half" idx="1"/>
          </p:nvPr>
        </p:nvSpPr>
        <p:spPr>
          <a:xfrm>
            <a:off x="1981200" y="1600200"/>
            <a:ext cx="4114800" cy="4267200"/>
          </a:xfrm>
        </p:spPr>
        <p:txBody>
          <a:bodyPr>
            <a:normAutofit lnSpcReduction="10000"/>
          </a:bodyPr>
          <a:lstStyle/>
          <a:p>
            <a:r>
              <a:rPr lang="en-GB" altLang="en-US" dirty="0"/>
              <a:t>Confirm:</a:t>
            </a:r>
          </a:p>
          <a:p>
            <a:pPr lvl="1"/>
            <a:r>
              <a:rPr lang="en-GB" altLang="en-US" dirty="0"/>
              <a:t>Suspected find during confirmation drill.</a:t>
            </a:r>
          </a:p>
          <a:p>
            <a:r>
              <a:rPr lang="en-GB" altLang="en-US" dirty="0"/>
              <a:t>Inform:</a:t>
            </a:r>
          </a:p>
          <a:p>
            <a:pPr lvl="1"/>
            <a:r>
              <a:rPr lang="en-GB" altLang="en-US" dirty="0"/>
              <a:t>Team.</a:t>
            </a:r>
          </a:p>
          <a:p>
            <a:r>
              <a:rPr lang="en-GB" altLang="en-US" dirty="0"/>
              <a:t>Extract:</a:t>
            </a:r>
          </a:p>
          <a:p>
            <a:pPr lvl="1"/>
            <a:r>
              <a:rPr lang="en-GB" altLang="en-US" dirty="0"/>
              <a:t>Each searcher mark position.</a:t>
            </a:r>
          </a:p>
          <a:p>
            <a:pPr lvl="1"/>
            <a:r>
              <a:rPr lang="en-GB" altLang="en-US" dirty="0"/>
              <a:t>All other searchers to ICP.</a:t>
            </a:r>
          </a:p>
        </p:txBody>
      </p:sp>
      <p:sp>
        <p:nvSpPr>
          <p:cNvPr id="6" name="Content Placeholder 5">
            <a:extLst>
              <a:ext uri="{FF2B5EF4-FFF2-40B4-BE49-F238E27FC236}">
                <a16:creationId xmlns:a16="http://schemas.microsoft.com/office/drawing/2014/main" id="{5EFFF887-E25B-494B-8DE1-FD91E37A0072}"/>
              </a:ext>
            </a:extLst>
          </p:cNvPr>
          <p:cNvSpPr>
            <a:spLocks noGrp="1"/>
          </p:cNvSpPr>
          <p:nvPr>
            <p:ph sz="half" idx="2"/>
          </p:nvPr>
        </p:nvSpPr>
        <p:spPr/>
        <p:txBody>
          <a:bodyPr>
            <a:normAutofit lnSpcReduction="10000"/>
          </a:bodyPr>
          <a:lstStyle/>
          <a:p>
            <a:r>
              <a:rPr lang="en-GB" altLang="en-US" dirty="0"/>
              <a:t>Mark:</a:t>
            </a:r>
          </a:p>
          <a:p>
            <a:pPr lvl="1"/>
            <a:r>
              <a:rPr lang="en-GB" altLang="en-US" dirty="0"/>
              <a:t>1m from device (NAT0T).</a:t>
            </a:r>
          </a:p>
          <a:p>
            <a:pPr lvl="1"/>
            <a:r>
              <a:rPr lang="en-GB" altLang="en-US" dirty="0"/>
              <a:t>10m double pin markers.</a:t>
            </a:r>
          </a:p>
          <a:p>
            <a:pPr lvl="1"/>
            <a:r>
              <a:rPr lang="en-GB" altLang="en-US" dirty="0"/>
              <a:t>Single pin markers to ICP.</a:t>
            </a:r>
          </a:p>
          <a:p>
            <a:r>
              <a:rPr lang="en-GB" altLang="en-US" dirty="0"/>
              <a:t>Report:</a:t>
            </a:r>
          </a:p>
          <a:p>
            <a:pPr lvl="1"/>
            <a:r>
              <a:rPr lang="en-GB" altLang="en-US" dirty="0"/>
              <a:t>Inform all deployed personnel.</a:t>
            </a:r>
          </a:p>
          <a:p>
            <a:pPr lvl="1"/>
            <a:r>
              <a:rPr lang="en-GB" altLang="en-US" dirty="0"/>
              <a:t>WWWWAFRICA to HQ.</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1" end="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
                                            <p:txEl>
                                              <p:pRg st="5" end="5"/>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D95AEBEA-7E78-5FE3-AB8E-22F150497A29}"/>
              </a:ext>
            </a:extLst>
          </p:cNvPr>
          <p:cNvGrpSpPr/>
          <p:nvPr/>
        </p:nvGrpSpPr>
        <p:grpSpPr>
          <a:xfrm>
            <a:off x="2997039" y="817905"/>
            <a:ext cx="6197919" cy="5801489"/>
            <a:chOff x="3193920" y="821316"/>
            <a:chExt cx="6197919" cy="5801489"/>
          </a:xfrm>
        </p:grpSpPr>
        <p:pic>
          <p:nvPicPr>
            <p:cNvPr id="11" name="Picture 10">
              <a:extLst>
                <a:ext uri="{FF2B5EF4-FFF2-40B4-BE49-F238E27FC236}">
                  <a16:creationId xmlns:a16="http://schemas.microsoft.com/office/drawing/2014/main" id="{C0CB83F4-57C6-AC68-A6F6-E48BC5BA0626}"/>
                </a:ext>
              </a:extLst>
            </p:cNvPr>
            <p:cNvPicPr>
              <a:picLocks noChangeAspect="1"/>
            </p:cNvPicPr>
            <p:nvPr/>
          </p:nvPicPr>
          <p:blipFill>
            <a:blip r:embed="rId3"/>
            <a:stretch>
              <a:fillRect/>
            </a:stretch>
          </p:blipFill>
          <p:spPr>
            <a:xfrm>
              <a:off x="5715000" y="821316"/>
              <a:ext cx="3676839" cy="2305168"/>
            </a:xfrm>
            <a:prstGeom prst="rect">
              <a:avLst/>
            </a:prstGeom>
          </p:spPr>
        </p:pic>
        <p:pic>
          <p:nvPicPr>
            <p:cNvPr id="13" name="Picture 12">
              <a:extLst>
                <a:ext uri="{FF2B5EF4-FFF2-40B4-BE49-F238E27FC236}">
                  <a16:creationId xmlns:a16="http://schemas.microsoft.com/office/drawing/2014/main" id="{25564A3F-2000-FC36-57CE-27733C1558F0}"/>
                </a:ext>
              </a:extLst>
            </p:cNvPr>
            <p:cNvPicPr>
              <a:picLocks noChangeAspect="1"/>
            </p:cNvPicPr>
            <p:nvPr/>
          </p:nvPicPr>
          <p:blipFill>
            <a:blip r:embed="rId4"/>
            <a:stretch>
              <a:fillRect/>
            </a:stretch>
          </p:blipFill>
          <p:spPr>
            <a:xfrm>
              <a:off x="3193920" y="3682604"/>
              <a:ext cx="5042159" cy="2940201"/>
            </a:xfrm>
            <a:prstGeom prst="rect">
              <a:avLst/>
            </a:prstGeom>
          </p:spPr>
        </p:pic>
        <p:cxnSp>
          <p:nvCxnSpPr>
            <p:cNvPr id="15" name="Connector: Elbow 14">
              <a:extLst>
                <a:ext uri="{FF2B5EF4-FFF2-40B4-BE49-F238E27FC236}">
                  <a16:creationId xmlns:a16="http://schemas.microsoft.com/office/drawing/2014/main" id="{81501FBB-9627-1F6D-FAAB-05C1A58985C4}"/>
                </a:ext>
              </a:extLst>
            </p:cNvPr>
            <p:cNvCxnSpPr>
              <a:cxnSpLocks/>
              <a:endCxn id="13" idx="0"/>
            </p:cNvCxnSpPr>
            <p:nvPr/>
          </p:nvCxnSpPr>
          <p:spPr>
            <a:xfrm rot="5400000">
              <a:off x="5702498" y="2755702"/>
              <a:ext cx="939404" cy="914400"/>
            </a:xfrm>
            <a:prstGeom prst="bentConnector3">
              <a:avLst/>
            </a:prstGeom>
            <a:ln w="28575"/>
          </p:spPr>
          <p:style>
            <a:lnRef idx="1">
              <a:schemeClr val="accent1"/>
            </a:lnRef>
            <a:fillRef idx="0">
              <a:schemeClr val="accent1"/>
            </a:fillRef>
            <a:effectRef idx="0">
              <a:schemeClr val="accent1"/>
            </a:effectRef>
            <a:fontRef idx="minor">
              <a:schemeClr val="tx1"/>
            </a:fontRef>
          </p:style>
        </p:cxnSp>
      </p:grpSp>
      <p:sp>
        <p:nvSpPr>
          <p:cNvPr id="3" name="Title 1">
            <a:extLst>
              <a:ext uri="{FF2B5EF4-FFF2-40B4-BE49-F238E27FC236}">
                <a16:creationId xmlns:a16="http://schemas.microsoft.com/office/drawing/2014/main" id="{82E06B7C-C7D8-65F2-2FCE-6942E4F2D409}"/>
              </a:ext>
            </a:extLst>
          </p:cNvPr>
          <p:cNvSpPr>
            <a:spLocks noGrp="1"/>
          </p:cNvSpPr>
          <p:nvPr>
            <p:ph type="title"/>
          </p:nvPr>
        </p:nvSpPr>
        <p:spPr>
          <a:xfrm>
            <a:off x="2819400" y="0"/>
            <a:ext cx="6553200" cy="667194"/>
          </a:xfrm>
        </p:spPr>
        <p:txBody>
          <a:bodyPr>
            <a:normAutofit/>
          </a:bodyPr>
          <a:lstStyle/>
          <a:p>
            <a:pPr>
              <a:defRPr/>
            </a:pPr>
            <a:r>
              <a:rPr lang="en-US" sz="3600" dirty="0">
                <a:solidFill>
                  <a:schemeClr val="accent1"/>
                </a:solidFill>
              </a:rPr>
              <a:t>V</a:t>
            </a:r>
            <a:r>
              <a:rPr lang="en-GB" sz="3600" dirty="0">
                <a:solidFill>
                  <a:schemeClr val="accent1"/>
                </a:solidFill>
              </a:rPr>
              <a:t>P Check vs Route Search</a:t>
            </a:r>
          </a:p>
        </p:txBody>
      </p:sp>
    </p:spTree>
    <p:extLst>
      <p:ext uri="{BB962C8B-B14F-4D97-AF65-F5344CB8AC3E}">
        <p14:creationId xmlns:p14="http://schemas.microsoft.com/office/powerpoint/2010/main" val="6605799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D4C7FE8-F04B-46EC-B23D-42875ADACC6A}"/>
              </a:ext>
            </a:extLst>
          </p:cNvPr>
          <p:cNvSpPr>
            <a:spLocks noGrp="1"/>
          </p:cNvSpPr>
          <p:nvPr>
            <p:ph type="title"/>
          </p:nvPr>
        </p:nvSpPr>
        <p:spPr/>
        <p:txBody>
          <a:bodyPr>
            <a:normAutofit fontScale="90000"/>
          </a:bodyPr>
          <a:lstStyle/>
          <a:p>
            <a:pPr>
              <a:defRPr/>
            </a:pPr>
            <a:r>
              <a:rPr lang="en-GB" dirty="0"/>
              <a:t>Actions On – Suspected IED (Visual) on Route Search</a:t>
            </a:r>
          </a:p>
        </p:txBody>
      </p:sp>
      <p:sp>
        <p:nvSpPr>
          <p:cNvPr id="5" name="Content Placeholder 4">
            <a:extLst>
              <a:ext uri="{FF2B5EF4-FFF2-40B4-BE49-F238E27FC236}">
                <a16:creationId xmlns:a16="http://schemas.microsoft.com/office/drawing/2014/main" id="{C84728DC-C91F-482E-B7B0-042FA5875EE4}"/>
              </a:ext>
            </a:extLst>
          </p:cNvPr>
          <p:cNvSpPr>
            <a:spLocks noGrp="1"/>
          </p:cNvSpPr>
          <p:nvPr>
            <p:ph sz="half" idx="1"/>
          </p:nvPr>
        </p:nvSpPr>
        <p:spPr>
          <a:xfrm>
            <a:off x="1981200" y="1600200"/>
            <a:ext cx="4164227" cy="4267200"/>
          </a:xfrm>
        </p:spPr>
        <p:txBody>
          <a:bodyPr>
            <a:normAutofit lnSpcReduction="10000"/>
          </a:bodyPr>
          <a:lstStyle/>
          <a:p>
            <a:r>
              <a:rPr lang="en-GB" altLang="en-US" dirty="0"/>
              <a:t>Confirm:</a:t>
            </a:r>
          </a:p>
          <a:p>
            <a:pPr lvl="1"/>
            <a:r>
              <a:rPr lang="en-GB" altLang="en-US" dirty="0"/>
              <a:t>Suspected find visually</a:t>
            </a:r>
          </a:p>
          <a:p>
            <a:r>
              <a:rPr lang="en-GB" altLang="en-US" dirty="0"/>
              <a:t>Inform:</a:t>
            </a:r>
          </a:p>
          <a:p>
            <a:pPr lvl="1"/>
            <a:r>
              <a:rPr lang="en-GB" altLang="en-US" dirty="0"/>
              <a:t>Team.</a:t>
            </a:r>
          </a:p>
          <a:p>
            <a:r>
              <a:rPr lang="en-GB" altLang="en-US" dirty="0"/>
              <a:t>Extract:</a:t>
            </a:r>
          </a:p>
          <a:p>
            <a:pPr lvl="1"/>
            <a:r>
              <a:rPr lang="en-GB" altLang="en-US" dirty="0"/>
              <a:t>Each searcher mark position.</a:t>
            </a:r>
          </a:p>
          <a:p>
            <a:pPr lvl="1"/>
            <a:r>
              <a:rPr lang="en-GB" altLang="en-US" dirty="0"/>
              <a:t>All other searchers to ICP.</a:t>
            </a:r>
          </a:p>
        </p:txBody>
      </p:sp>
      <p:sp>
        <p:nvSpPr>
          <p:cNvPr id="6" name="Content Placeholder 5">
            <a:extLst>
              <a:ext uri="{FF2B5EF4-FFF2-40B4-BE49-F238E27FC236}">
                <a16:creationId xmlns:a16="http://schemas.microsoft.com/office/drawing/2014/main" id="{747EF08A-F944-4A66-85EC-CE4245A1D9E2}"/>
              </a:ext>
            </a:extLst>
          </p:cNvPr>
          <p:cNvSpPr>
            <a:spLocks noGrp="1"/>
          </p:cNvSpPr>
          <p:nvPr>
            <p:ph sz="half" idx="2"/>
          </p:nvPr>
        </p:nvSpPr>
        <p:spPr>
          <a:xfrm>
            <a:off x="6172200" y="1600200"/>
            <a:ext cx="4495800" cy="4267200"/>
          </a:xfrm>
        </p:spPr>
        <p:txBody>
          <a:bodyPr>
            <a:normAutofit lnSpcReduction="10000"/>
          </a:bodyPr>
          <a:lstStyle/>
          <a:p>
            <a:r>
              <a:rPr lang="en-GB" altLang="en-US" dirty="0"/>
              <a:t>Mark:</a:t>
            </a:r>
          </a:p>
          <a:p>
            <a:pPr lvl="1"/>
            <a:r>
              <a:rPr lang="en-GB" altLang="en-US" dirty="0"/>
              <a:t>Current position (NATO T).</a:t>
            </a:r>
          </a:p>
          <a:p>
            <a:pPr lvl="1"/>
            <a:r>
              <a:rPr lang="en-GB" altLang="en-US" dirty="0"/>
              <a:t>10m double pin markers.</a:t>
            </a:r>
          </a:p>
          <a:p>
            <a:pPr lvl="1"/>
            <a:r>
              <a:rPr lang="en-GB" altLang="en-US" dirty="0"/>
              <a:t>Single pin markers to ICP.</a:t>
            </a:r>
          </a:p>
          <a:p>
            <a:r>
              <a:rPr lang="en-GB" altLang="en-US" dirty="0"/>
              <a:t>Report:</a:t>
            </a:r>
          </a:p>
          <a:p>
            <a:pPr lvl="1"/>
            <a:r>
              <a:rPr lang="en-GB" altLang="en-US" dirty="0"/>
              <a:t>Inform all deployed personnel.</a:t>
            </a:r>
          </a:p>
          <a:p>
            <a:pPr lvl="1"/>
            <a:r>
              <a:rPr lang="en-GB" altLang="en-US" dirty="0"/>
              <a:t>WWWWAFRICA to HQ.</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1" end="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
                                            <p:txEl>
                                              <p:pRg st="5" end="5"/>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A126A-DC73-4435-8DA1-C273A38839CD}"/>
              </a:ext>
            </a:extLst>
          </p:cNvPr>
          <p:cNvSpPr>
            <a:spLocks noGrp="1"/>
          </p:cNvSpPr>
          <p:nvPr>
            <p:ph type="title"/>
          </p:nvPr>
        </p:nvSpPr>
        <p:spPr/>
        <p:txBody>
          <a:bodyPr/>
          <a:lstStyle/>
          <a:p>
            <a:pPr>
              <a:defRPr/>
            </a:pPr>
            <a:r>
              <a:rPr lang="en-GB" dirty="0"/>
              <a:t>Actions On – SALW Attack</a:t>
            </a:r>
          </a:p>
        </p:txBody>
      </p:sp>
      <p:sp>
        <p:nvSpPr>
          <p:cNvPr id="3" name="Content Placeholder 2">
            <a:extLst>
              <a:ext uri="{FF2B5EF4-FFF2-40B4-BE49-F238E27FC236}">
                <a16:creationId xmlns:a16="http://schemas.microsoft.com/office/drawing/2014/main" id="{97F82B30-D48F-41CB-9BE8-2294CDB5C345}"/>
              </a:ext>
            </a:extLst>
          </p:cNvPr>
          <p:cNvSpPr>
            <a:spLocks noGrp="1"/>
          </p:cNvSpPr>
          <p:nvPr>
            <p:ph idx="1"/>
          </p:nvPr>
        </p:nvSpPr>
        <p:spPr>
          <a:xfrm>
            <a:off x="1984210" y="1295400"/>
            <a:ext cx="8435280" cy="4267200"/>
          </a:xfrm>
        </p:spPr>
        <p:txBody>
          <a:bodyPr>
            <a:normAutofit fontScale="85000" lnSpcReduction="20000"/>
          </a:bodyPr>
          <a:lstStyle/>
          <a:p>
            <a:pPr marL="0" indent="0">
              <a:buNone/>
              <a:defRPr/>
            </a:pPr>
            <a:r>
              <a:rPr lang="en-GB" altLang="en-US" dirty="0"/>
              <a:t>Road Party or Isolation Party:</a:t>
            </a:r>
          </a:p>
          <a:p>
            <a:pPr marL="0" indent="0">
              <a:buNone/>
              <a:defRPr/>
            </a:pPr>
            <a:endParaRPr lang="en-GB" altLang="en-US" sz="1200" dirty="0"/>
          </a:p>
          <a:p>
            <a:pPr>
              <a:defRPr/>
            </a:pPr>
            <a:r>
              <a:rPr lang="en-GB" altLang="en-US" dirty="0"/>
              <a:t>Take hard cover.</a:t>
            </a:r>
          </a:p>
          <a:p>
            <a:pPr>
              <a:defRPr/>
            </a:pPr>
            <a:endParaRPr lang="en-GB" altLang="en-US" sz="1200" dirty="0"/>
          </a:p>
          <a:p>
            <a:pPr>
              <a:defRPr/>
            </a:pPr>
            <a:r>
              <a:rPr lang="en-GB" altLang="en-US" dirty="0"/>
              <a:t>Remain in cover to allow ground domination troops to engage.</a:t>
            </a:r>
          </a:p>
          <a:p>
            <a:pPr>
              <a:defRPr/>
            </a:pPr>
            <a:endParaRPr lang="en-GB" altLang="en-US" sz="1200" dirty="0"/>
          </a:p>
          <a:p>
            <a:pPr>
              <a:defRPr/>
            </a:pPr>
            <a:r>
              <a:rPr lang="en-GB" altLang="en-US" dirty="0"/>
              <a:t>Team not to engage unless necessary.</a:t>
            </a:r>
          </a:p>
          <a:p>
            <a:pPr>
              <a:defRPr/>
            </a:pPr>
            <a:endParaRPr lang="en-GB" altLang="en-US" sz="1200" dirty="0"/>
          </a:p>
          <a:p>
            <a:pPr>
              <a:defRPr/>
            </a:pPr>
            <a:r>
              <a:rPr lang="en-GB" altLang="en-US" dirty="0"/>
              <a:t>Contact report sent to convoy commander.</a:t>
            </a:r>
          </a:p>
          <a:p>
            <a:pPr>
              <a:defRPr/>
            </a:pPr>
            <a:endParaRPr lang="en-GB" altLang="en-US" sz="1200" dirty="0"/>
          </a:p>
          <a:p>
            <a:pPr>
              <a:defRPr/>
            </a:pPr>
            <a:r>
              <a:rPr lang="en-GB" altLang="en-US" dirty="0"/>
              <a:t>Once SA contact ceased, team to return to ICP by proven safe route.</a:t>
            </a:r>
          </a:p>
          <a:p>
            <a:pPr>
              <a:defRPr/>
            </a:pP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B5207-9B52-5B66-4702-AFBCE8E5F63C}"/>
            </a:ext>
          </a:extLst>
        </p:cNvPr>
        <p:cNvGrpSpPr/>
        <p:nvPr/>
      </p:nvGrpSpPr>
      <p:grpSpPr>
        <a:xfrm>
          <a:off x="0" y="0"/>
          <a:ext cx="0" cy="0"/>
          <a:chOff x="0" y="0"/>
          <a:chExt cx="0" cy="0"/>
        </a:xfrm>
      </p:grpSpPr>
      <p:sp>
        <p:nvSpPr>
          <p:cNvPr id="98" name="Rectangle 97">
            <a:extLst>
              <a:ext uri="{FF2B5EF4-FFF2-40B4-BE49-F238E27FC236}">
                <a16:creationId xmlns:a16="http://schemas.microsoft.com/office/drawing/2014/main" id="{F410F8B5-DBA6-7EC5-958A-C4D97F53915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31484" y="476779"/>
            <a:ext cx="5860116" cy="5920653"/>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sym typeface="Arial"/>
            </a:endParaRPr>
          </a:p>
        </p:txBody>
      </p:sp>
      <p:cxnSp>
        <p:nvCxnSpPr>
          <p:cNvPr id="100" name="Straight Connector 99">
            <a:extLst>
              <a:ext uri="{FF2B5EF4-FFF2-40B4-BE49-F238E27FC236}">
                <a16:creationId xmlns:a16="http://schemas.microsoft.com/office/drawing/2014/main" id="{8FB74733-633F-8366-75CD-B3C774D832F6}"/>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68090" y="4424906"/>
            <a:ext cx="2971800"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102" name="Rectangle 101">
            <a:extLst>
              <a:ext uri="{FF2B5EF4-FFF2-40B4-BE49-F238E27FC236}">
                <a16:creationId xmlns:a16="http://schemas.microsoft.com/office/drawing/2014/main" id="{7D31B9D7-6195-087D-A86E-CEC49B6E489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22305" y="476779"/>
            <a:ext cx="3139811" cy="592065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sym typeface="Arial"/>
            </a:endParaRPr>
          </a:p>
        </p:txBody>
      </p:sp>
      <p:pic>
        <p:nvPicPr>
          <p:cNvPr id="3" name="Picture 2">
            <a:extLst>
              <a:ext uri="{FF2B5EF4-FFF2-40B4-BE49-F238E27FC236}">
                <a16:creationId xmlns:a16="http://schemas.microsoft.com/office/drawing/2014/main" id="{2FEB1797-CE41-A1E9-2E27-0C9D2820AC7F}"/>
              </a:ext>
            </a:extLst>
          </p:cNvPr>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676400" y="618027"/>
            <a:ext cx="600462" cy="509981"/>
          </a:xfrm>
          <a:prstGeom prst="rect">
            <a:avLst/>
          </a:prstGeom>
        </p:spPr>
      </p:pic>
      <p:sp>
        <p:nvSpPr>
          <p:cNvPr id="19457" name="Rectangle 2">
            <a:extLst>
              <a:ext uri="{FF2B5EF4-FFF2-40B4-BE49-F238E27FC236}">
                <a16:creationId xmlns:a16="http://schemas.microsoft.com/office/drawing/2014/main" id="{ADD11035-E776-255D-5AEA-35858D988C2B}"/>
              </a:ext>
            </a:extLst>
          </p:cNvPr>
          <p:cNvSpPr>
            <a:spLocks noGrp="1" noChangeArrowheads="1"/>
          </p:cNvSpPr>
          <p:nvPr>
            <p:ph type="title"/>
          </p:nvPr>
        </p:nvSpPr>
        <p:spPr>
          <a:xfrm>
            <a:off x="1828801" y="1269256"/>
            <a:ext cx="5062286" cy="3038947"/>
          </a:xfrm>
        </p:spPr>
        <p:txBody>
          <a:bodyPr vert="horz" lIns="91440" tIns="45720" rIns="91440" bIns="45720" rtlCol="0" anchor="b">
            <a:normAutofit/>
          </a:bodyPr>
          <a:lstStyle/>
          <a:p>
            <a:pPr algn="l" defTabSz="800100">
              <a:lnSpc>
                <a:spcPct val="90000"/>
              </a:lnSpc>
              <a:spcAft>
                <a:spcPct val="35000"/>
              </a:spcAft>
            </a:pPr>
            <a:r>
              <a:rPr lang="en-US" sz="3200" dirty="0">
                <a:solidFill>
                  <a:prstClr val="white"/>
                </a:solidFill>
                <a:latin typeface="Century Gothic" panose="020B0502020202020204" pitchFamily="34" charset="0"/>
                <a:ea typeface="+mn-ea"/>
                <a:cs typeface="+mn-cs"/>
              </a:rPr>
              <a:t>2.4.3 Search Techniques</a:t>
            </a:r>
            <a:br>
              <a:rPr lang="en-US" sz="3200" dirty="0">
                <a:solidFill>
                  <a:prstClr val="white"/>
                </a:solidFill>
                <a:latin typeface="Century Gothic" panose="020B0502020202020204" pitchFamily="34" charset="0"/>
                <a:ea typeface="+mn-ea"/>
                <a:cs typeface="+mn-cs"/>
              </a:rPr>
            </a:br>
            <a:endParaRPr lang="en-US" sz="3200" dirty="0">
              <a:solidFill>
                <a:prstClr val="white"/>
              </a:solidFill>
              <a:latin typeface="Century Gothic" panose="020B0502020202020204" pitchFamily="34" charset="0"/>
              <a:ea typeface="+mn-ea"/>
              <a:cs typeface="+mn-cs"/>
            </a:endParaRPr>
          </a:p>
        </p:txBody>
      </p:sp>
      <p:sp>
        <p:nvSpPr>
          <p:cNvPr id="2" name="Slide Number Placeholder 1">
            <a:extLst>
              <a:ext uri="{FF2B5EF4-FFF2-40B4-BE49-F238E27FC236}">
                <a16:creationId xmlns:a16="http://schemas.microsoft.com/office/drawing/2014/main" id="{2C957AA3-6393-A792-9616-2D9BB05222AA}"/>
              </a:ext>
            </a:extLst>
          </p:cNvPr>
          <p:cNvSpPr>
            <a:spLocks noGrp="1"/>
          </p:cNvSpPr>
          <p:nvPr>
            <p:ph type="sldNum" sz="quarter" idx="1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360DE6-1F00-4D37-920B-8306E906ABB0}" type="slidenum">
              <a:rPr kumimoji="0" lang="en-US" altLang="ja-JP" sz="18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altLang="ja-JP" sz="18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Arial"/>
              <a:sym typeface="Arial"/>
            </a:endParaRPr>
          </a:p>
        </p:txBody>
      </p:sp>
    </p:spTree>
    <p:extLst>
      <p:ext uri="{BB962C8B-B14F-4D97-AF65-F5344CB8AC3E}">
        <p14:creationId xmlns:p14="http://schemas.microsoft.com/office/powerpoint/2010/main" val="2161804229"/>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325798F-2044-019C-4EB6-FC39E12C4F0B}"/>
              </a:ext>
            </a:extLst>
          </p:cNvPr>
          <p:cNvSpPr>
            <a:spLocks noGrp="1"/>
          </p:cNvSpPr>
          <p:nvPr>
            <p:ph type="title"/>
          </p:nvPr>
        </p:nvSpPr>
        <p:spPr>
          <a:xfrm>
            <a:off x="1824037" y="107383"/>
            <a:ext cx="8543925" cy="695506"/>
          </a:xfrm>
        </p:spPr>
        <p:txBody>
          <a:bodyPr>
            <a:noAutofit/>
          </a:bodyPr>
          <a:lstStyle/>
          <a:p>
            <a:r>
              <a:rPr lang="en-US" sz="3600" dirty="0">
                <a:solidFill>
                  <a:srgbClr val="0070C0"/>
                </a:solidFill>
              </a:rPr>
              <a:t>Search Techniques</a:t>
            </a:r>
          </a:p>
        </p:txBody>
      </p:sp>
      <p:sp>
        <p:nvSpPr>
          <p:cNvPr id="5" name="TextBox 4">
            <a:extLst>
              <a:ext uri="{FF2B5EF4-FFF2-40B4-BE49-F238E27FC236}">
                <a16:creationId xmlns:a16="http://schemas.microsoft.com/office/drawing/2014/main" id="{294B5F07-D9C1-EEC4-3DB4-40ECD11A763C}"/>
              </a:ext>
            </a:extLst>
          </p:cNvPr>
          <p:cNvSpPr txBox="1"/>
          <p:nvPr/>
        </p:nvSpPr>
        <p:spPr>
          <a:xfrm>
            <a:off x="790314" y="1394366"/>
            <a:ext cx="10611370" cy="3416320"/>
          </a:xfrm>
          <a:prstGeom prst="rect">
            <a:avLst/>
          </a:prstGeom>
          <a:solidFill>
            <a:srgbClr val="FFFF00"/>
          </a:solidFill>
        </p:spPr>
        <p:txBody>
          <a:bodyPr wrap="square" rtlCol="0">
            <a:spAutoFit/>
          </a:bodyPr>
          <a:lstStyle/>
          <a:p>
            <a:pPr algn="ctr" defTabSz="742950"/>
            <a:r>
              <a:rPr lang="en-US" sz="2400" dirty="0">
                <a:solidFill>
                  <a:prstClr val="black"/>
                </a:solidFill>
                <a:latin typeface="Century Gothic" panose="020B0502020202020204" pitchFamily="34" charset="0"/>
                <a:cs typeface="Arial"/>
                <a:sym typeface="Arial"/>
              </a:rPr>
              <a:t>Course Content to be created by the training team or training institution. The search techniques are subject to the specific equipment that is used for training. As a minimum, this section must cover the following teaching points:</a:t>
            </a:r>
          </a:p>
          <a:p>
            <a:pPr algn="ctr" defTabSz="742950"/>
            <a:endParaRPr lang="en-US" sz="2400" dirty="0">
              <a:solidFill>
                <a:prstClr val="black"/>
              </a:solidFill>
              <a:latin typeface="Century Gothic" panose="020B0502020202020204" pitchFamily="34" charset="0"/>
              <a:cs typeface="Arial"/>
              <a:sym typeface="Arial"/>
            </a:endParaRPr>
          </a:p>
          <a:p>
            <a:pPr marL="342900" indent="-342900" algn="ctr" defTabSz="742950">
              <a:buFont typeface="Arial" panose="020B0604020202020204" pitchFamily="34" charset="0"/>
              <a:buChar char="•"/>
            </a:pPr>
            <a:r>
              <a:rPr lang="en-GB" sz="2400" dirty="0">
                <a:solidFill>
                  <a:prstClr val="black"/>
                </a:solidFill>
                <a:latin typeface="Century Gothic" panose="020B0502020202020204" pitchFamily="34" charset="0"/>
                <a:cs typeface="Arial"/>
                <a:sym typeface="Arial"/>
              </a:rPr>
              <a:t>Correct use of detectors (sweeping technique)</a:t>
            </a:r>
          </a:p>
          <a:p>
            <a:pPr marL="342900" indent="-342900" algn="ctr" defTabSz="742950">
              <a:buFont typeface="Arial" panose="020B0604020202020204" pitchFamily="34" charset="0"/>
              <a:buChar char="•"/>
            </a:pPr>
            <a:r>
              <a:rPr lang="en-GB" sz="2400" dirty="0">
                <a:solidFill>
                  <a:prstClr val="black"/>
                </a:solidFill>
                <a:latin typeface="Century Gothic" panose="020B0502020202020204" pitchFamily="34" charset="0"/>
                <a:cs typeface="Arial"/>
                <a:sym typeface="Arial"/>
              </a:rPr>
              <a:t>Rate of advance </a:t>
            </a:r>
          </a:p>
          <a:p>
            <a:pPr marL="342900" indent="-342900" algn="ctr" defTabSz="742950">
              <a:buFont typeface="Arial" panose="020B0604020202020204" pitchFamily="34" charset="0"/>
              <a:buChar char="•"/>
            </a:pPr>
            <a:r>
              <a:rPr lang="en-GB" sz="2400" dirty="0">
                <a:solidFill>
                  <a:prstClr val="black"/>
                </a:solidFill>
                <a:latin typeface="Century Gothic" panose="020B0502020202020204" pitchFamily="34" charset="0"/>
                <a:cs typeface="Arial"/>
                <a:sym typeface="Arial"/>
              </a:rPr>
              <a:t>Pin pointing the device </a:t>
            </a:r>
          </a:p>
          <a:p>
            <a:pPr marL="342900" indent="-342900" algn="ctr" defTabSz="742950">
              <a:buFont typeface="Arial" panose="020B0604020202020204" pitchFamily="34" charset="0"/>
              <a:buChar char="•"/>
            </a:pPr>
            <a:r>
              <a:rPr lang="en-GB" sz="2400" dirty="0">
                <a:solidFill>
                  <a:prstClr val="black"/>
                </a:solidFill>
                <a:latin typeface="Century Gothic" panose="020B0502020202020204" pitchFamily="34" charset="0"/>
                <a:cs typeface="Arial"/>
                <a:sym typeface="Arial"/>
              </a:rPr>
              <a:t>Confirmation drill</a:t>
            </a:r>
          </a:p>
        </p:txBody>
      </p:sp>
    </p:spTree>
    <p:extLst>
      <p:ext uri="{BB962C8B-B14F-4D97-AF65-F5344CB8AC3E}">
        <p14:creationId xmlns:p14="http://schemas.microsoft.com/office/powerpoint/2010/main" val="7255139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E2AC9-912B-14D8-2687-E5F91F865938}"/>
            </a:ext>
          </a:extLst>
        </p:cNvPr>
        <p:cNvGrpSpPr/>
        <p:nvPr/>
      </p:nvGrpSpPr>
      <p:grpSpPr>
        <a:xfrm>
          <a:off x="0" y="0"/>
          <a:ext cx="0" cy="0"/>
          <a:chOff x="0" y="0"/>
          <a:chExt cx="0" cy="0"/>
        </a:xfrm>
      </p:grpSpPr>
      <p:sp>
        <p:nvSpPr>
          <p:cNvPr id="7" name="Title 3">
            <a:extLst>
              <a:ext uri="{FF2B5EF4-FFF2-40B4-BE49-F238E27FC236}">
                <a16:creationId xmlns:a16="http://schemas.microsoft.com/office/drawing/2014/main" id="{50E3443E-45ED-F8D9-E15D-AA7BD47985BE}"/>
              </a:ext>
            </a:extLst>
          </p:cNvPr>
          <p:cNvSpPr>
            <a:spLocks noGrp="1"/>
          </p:cNvSpPr>
          <p:nvPr>
            <p:ph type="title"/>
          </p:nvPr>
        </p:nvSpPr>
        <p:spPr>
          <a:xfrm>
            <a:off x="1824037" y="44818"/>
            <a:ext cx="8543925" cy="773087"/>
          </a:xfrm>
        </p:spPr>
        <p:txBody>
          <a:bodyPr>
            <a:normAutofit/>
          </a:bodyPr>
          <a:lstStyle/>
          <a:p>
            <a:r>
              <a:rPr lang="en-US" dirty="0"/>
              <a:t>Route Search</a:t>
            </a:r>
          </a:p>
        </p:txBody>
      </p:sp>
      <p:sp>
        <p:nvSpPr>
          <p:cNvPr id="8" name="Content Placeholder 5">
            <a:extLst>
              <a:ext uri="{FF2B5EF4-FFF2-40B4-BE49-F238E27FC236}">
                <a16:creationId xmlns:a16="http://schemas.microsoft.com/office/drawing/2014/main" id="{DDFE7014-2610-01DD-6210-8320832D6892}"/>
              </a:ext>
            </a:extLst>
          </p:cNvPr>
          <p:cNvSpPr txBox="1">
            <a:spLocks/>
          </p:cNvSpPr>
          <p:nvPr/>
        </p:nvSpPr>
        <p:spPr>
          <a:xfrm>
            <a:off x="2772592" y="1923581"/>
            <a:ext cx="6645120" cy="330303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a:ln>
                  <a:noFill/>
                </a:ln>
                <a:solidFill>
                  <a:srgbClr val="FF0000"/>
                </a:solidFill>
                <a:effectLst/>
                <a:uLnTx/>
                <a:uFillTx/>
                <a:latin typeface="Century Gothic" panose="020B0502020202020204" pitchFamily="34" charset="0"/>
                <a:ea typeface="+mn-ea"/>
                <a:cs typeface="+mn-cs"/>
                <a:sym typeface="Arial"/>
              </a:rPr>
              <a:t>INSTRUCTOR DEMONSTRATION OF SEARCH TECHNIQUES, ROUTE SEARCH</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400" b="1" i="0" u="none" strike="noStrike" kern="1200" cap="none" spc="0" normalizeH="0" baseline="0" noProof="0" dirty="0">
              <a:ln>
                <a:noFill/>
              </a:ln>
              <a:solidFill>
                <a:srgbClr val="FF0000"/>
              </a:solidFill>
              <a:effectLst/>
              <a:uLnTx/>
              <a:uFillTx/>
              <a:latin typeface="Century Gothic" panose="020B0502020202020204" pitchFamily="34" charset="0"/>
              <a:ea typeface="+mn-ea"/>
              <a:cs typeface="+mn-cs"/>
              <a:sym typeface="Arial"/>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a:ln>
                  <a:noFill/>
                </a:ln>
                <a:solidFill>
                  <a:srgbClr val="FF0000"/>
                </a:solidFill>
                <a:effectLst/>
                <a:uLnTx/>
                <a:uFillTx/>
                <a:latin typeface="Century Gothic" panose="020B0502020202020204" pitchFamily="34" charset="0"/>
                <a:ea typeface="+mn-ea"/>
                <a:cs typeface="+mn-cs"/>
                <a:sym typeface="Arial"/>
              </a:rPr>
              <a:t>And</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400" b="1" i="0" u="none" strike="noStrike" kern="1200" cap="none" spc="0" normalizeH="0" baseline="0" noProof="0" dirty="0">
              <a:ln>
                <a:noFill/>
              </a:ln>
              <a:solidFill>
                <a:srgbClr val="FF0000"/>
              </a:solidFill>
              <a:effectLst/>
              <a:uLnTx/>
              <a:uFillTx/>
              <a:latin typeface="Century Gothic" panose="020B0502020202020204" pitchFamily="34" charset="0"/>
              <a:ea typeface="+mn-ea"/>
              <a:cs typeface="+mn-cs"/>
              <a:sym typeface="Arial"/>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a:ln>
                  <a:noFill/>
                </a:ln>
                <a:solidFill>
                  <a:srgbClr val="FF0000"/>
                </a:solidFill>
                <a:effectLst/>
                <a:uLnTx/>
                <a:uFillTx/>
                <a:latin typeface="Century Gothic" panose="020B0502020202020204" pitchFamily="34" charset="0"/>
                <a:ea typeface="+mn-ea"/>
                <a:cs typeface="+mn-cs"/>
                <a:sym typeface="Arial"/>
              </a:rPr>
              <a:t> STUDENT PRACTICE </a:t>
            </a:r>
          </a:p>
        </p:txBody>
      </p:sp>
    </p:spTree>
    <p:extLst>
      <p:ext uri="{BB962C8B-B14F-4D97-AF65-F5344CB8AC3E}">
        <p14:creationId xmlns:p14="http://schemas.microsoft.com/office/powerpoint/2010/main" val="6222429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4B1187D-746C-56FC-8F9D-0AFFB621C680}"/>
              </a:ext>
            </a:extLst>
          </p:cNvPr>
          <p:cNvSpPr>
            <a:spLocks noGrp="1"/>
          </p:cNvSpPr>
          <p:nvPr>
            <p:ph type="sldNum" sz="quarter" idx="12"/>
          </p:nvPr>
        </p:nvSpPr>
        <p:spPr/>
        <p:txBody>
          <a:bodyPr/>
          <a:lstStyle/>
          <a:p>
            <a:pPr>
              <a:buClr>
                <a:srgbClr val="000000"/>
              </a:buClr>
            </a:pPr>
            <a:fld id="{00864E57-7F14-417B-9F17-213495657584}" type="slidenum">
              <a:rPr lang="en-US" kern="0">
                <a:solidFill>
                  <a:srgbClr val="000000"/>
                </a:solidFill>
              </a:rPr>
              <a:pPr>
                <a:buClr>
                  <a:srgbClr val="000000"/>
                </a:buClr>
              </a:pPr>
              <a:t>55</a:t>
            </a:fld>
            <a:endParaRPr lang="en-US" kern="0">
              <a:solidFill>
                <a:srgbClr val="000000"/>
              </a:solidFill>
            </a:endParaRPr>
          </a:p>
        </p:txBody>
      </p:sp>
      <p:pic>
        <p:nvPicPr>
          <p:cNvPr id="3" name="Picture 2" descr="A group of red flags in the dirt&#10;&#10;Description automatically generated">
            <a:extLst>
              <a:ext uri="{FF2B5EF4-FFF2-40B4-BE49-F238E27FC236}">
                <a16:creationId xmlns:a16="http://schemas.microsoft.com/office/drawing/2014/main" id="{277F8059-EAA6-3C18-80A4-BB64DAD74A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6665" y="800100"/>
            <a:ext cx="9338671" cy="5257800"/>
          </a:xfrm>
          <a:prstGeom prst="rect">
            <a:avLst/>
          </a:prstGeom>
        </p:spPr>
      </p:pic>
      <p:pic>
        <p:nvPicPr>
          <p:cNvPr id="4" name="Picture 3">
            <a:extLst>
              <a:ext uri="{FF2B5EF4-FFF2-40B4-BE49-F238E27FC236}">
                <a16:creationId xmlns:a16="http://schemas.microsoft.com/office/drawing/2014/main" id="{982EC1C7-83B4-0AB2-304F-6DCA16EAD0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6664" y="6121400"/>
            <a:ext cx="1950244" cy="619125"/>
          </a:xfrm>
          <a:prstGeom prst="rect">
            <a:avLst/>
          </a:prstGeom>
        </p:spPr>
      </p:pic>
      <p:sp>
        <p:nvSpPr>
          <p:cNvPr id="6" name="TextBox 5">
            <a:extLst>
              <a:ext uri="{FF2B5EF4-FFF2-40B4-BE49-F238E27FC236}">
                <a16:creationId xmlns:a16="http://schemas.microsoft.com/office/drawing/2014/main" id="{52BD8CEB-40EC-A462-2780-C717C7F3F445}"/>
              </a:ext>
            </a:extLst>
          </p:cNvPr>
          <p:cNvSpPr txBox="1"/>
          <p:nvPr/>
        </p:nvSpPr>
        <p:spPr>
          <a:xfrm>
            <a:off x="3656655" y="162394"/>
            <a:ext cx="4878689" cy="542456"/>
          </a:xfrm>
          <a:prstGeom prst="rect">
            <a:avLst/>
          </a:prstGeom>
          <a:solidFill>
            <a:schemeClr val="lt1">
              <a:hueOff val="0"/>
              <a:satOff val="0"/>
              <a:lumOff val="0"/>
              <a:alpha val="64000"/>
            </a:schemeClr>
          </a:solidFill>
        </p:spPr>
        <p:txBody>
          <a:bodyPr wrap="square" rtlCol="0">
            <a:spAutoFit/>
          </a:bodyPr>
          <a:lstStyle/>
          <a:p>
            <a:pPr algn="ctr">
              <a:buClr>
                <a:srgbClr val="000000"/>
              </a:buClr>
            </a:pPr>
            <a:r>
              <a:rPr lang="en-US" sz="2925" kern="0">
                <a:solidFill>
                  <a:srgbClr val="4F81BD"/>
                </a:solidFill>
                <a:latin typeface="Century Gothic" panose="020B0502020202020204" pitchFamily="34" charset="0"/>
                <a:cs typeface="Arial"/>
                <a:sym typeface="Arial"/>
              </a:rPr>
              <a:t>Questions? </a:t>
            </a:r>
          </a:p>
        </p:txBody>
      </p:sp>
    </p:spTree>
    <p:extLst>
      <p:ext uri="{BB962C8B-B14F-4D97-AF65-F5344CB8AC3E}">
        <p14:creationId xmlns:p14="http://schemas.microsoft.com/office/powerpoint/2010/main" val="1099465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CB61D8-2CE8-CC4C-1957-4CB3C12C4EC3}"/>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81753A77-0BB1-6808-9139-9A2F4223F68E}"/>
              </a:ext>
            </a:extLst>
          </p:cNvPr>
          <p:cNvGraphicFramePr>
            <a:graphicFrameLocks noGrp="1"/>
          </p:cNvGraphicFramePr>
          <p:nvPr/>
        </p:nvGraphicFramePr>
        <p:xfrm>
          <a:off x="881449" y="876782"/>
          <a:ext cx="10429101" cy="4799635"/>
        </p:xfrm>
        <a:graphic>
          <a:graphicData uri="http://schemas.openxmlformats.org/drawingml/2006/table">
            <a:tbl>
              <a:tblPr firstRow="1" bandRow="1"/>
              <a:tblGrid>
                <a:gridCol w="2593183">
                  <a:extLst>
                    <a:ext uri="{9D8B030D-6E8A-4147-A177-3AD203B41FA5}">
                      <a16:colId xmlns:a16="http://schemas.microsoft.com/office/drawing/2014/main" val="332565321"/>
                    </a:ext>
                  </a:extLst>
                </a:gridCol>
                <a:gridCol w="1730233">
                  <a:extLst>
                    <a:ext uri="{9D8B030D-6E8A-4147-A177-3AD203B41FA5}">
                      <a16:colId xmlns:a16="http://schemas.microsoft.com/office/drawing/2014/main" val="718461085"/>
                    </a:ext>
                  </a:extLst>
                </a:gridCol>
                <a:gridCol w="1651094">
                  <a:extLst>
                    <a:ext uri="{9D8B030D-6E8A-4147-A177-3AD203B41FA5}">
                      <a16:colId xmlns:a16="http://schemas.microsoft.com/office/drawing/2014/main" val="281898877"/>
                    </a:ext>
                  </a:extLst>
                </a:gridCol>
                <a:gridCol w="1829970">
                  <a:extLst>
                    <a:ext uri="{9D8B030D-6E8A-4147-A177-3AD203B41FA5}">
                      <a16:colId xmlns:a16="http://schemas.microsoft.com/office/drawing/2014/main" val="1470133565"/>
                    </a:ext>
                  </a:extLst>
                </a:gridCol>
                <a:gridCol w="2624621">
                  <a:extLst>
                    <a:ext uri="{9D8B030D-6E8A-4147-A177-3AD203B41FA5}">
                      <a16:colId xmlns:a16="http://schemas.microsoft.com/office/drawing/2014/main" val="1755530259"/>
                    </a:ext>
                  </a:extLst>
                </a:gridCol>
              </a:tblGrid>
              <a:tr h="417963">
                <a:tc>
                  <a:txBody>
                    <a:bodyPr/>
                    <a:lstStyle/>
                    <a:p>
                      <a:pPr marL="0" marR="0" algn="ctr">
                        <a:spcAft>
                          <a:spcPts val="600"/>
                        </a:spcAft>
                        <a:buNone/>
                      </a:pPr>
                      <a:r>
                        <a:rPr lang="en-US" sz="1400" b="1" kern="1200">
                          <a:solidFill>
                            <a:srgbClr val="FFFFFF"/>
                          </a:solidFill>
                          <a:effectLst/>
                          <a:latin typeface="Century Gothic" panose="020B0502020202020204" pitchFamily="34" charset="0"/>
                          <a:ea typeface="Times New Roman" panose="02020603050405020304" pitchFamily="18" charset="0"/>
                          <a:cs typeface="Arial" panose="020B0604020202020204" pitchFamily="34" charset="0"/>
                        </a:rPr>
                        <a:t>Search Type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lgn="ctr">
                        <a:spcAft>
                          <a:spcPts val="600"/>
                        </a:spcAft>
                        <a:buNone/>
                      </a:pPr>
                      <a:r>
                        <a:rPr lang="en-US" sz="1400" b="1" kern="1200">
                          <a:solidFill>
                            <a:srgbClr val="FFFFFF"/>
                          </a:solidFill>
                          <a:effectLst/>
                          <a:latin typeface="Century Gothic" panose="020B0502020202020204" pitchFamily="34" charset="0"/>
                          <a:ea typeface="Times New Roman" panose="02020603050405020304" pitchFamily="18" charset="0"/>
                          <a:cs typeface="Arial" panose="020B0604020202020204" pitchFamily="34" charset="0"/>
                        </a:rPr>
                        <a:t>Basic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lgn="ctr">
                        <a:spcAft>
                          <a:spcPts val="600"/>
                        </a:spcAft>
                        <a:buNone/>
                      </a:pPr>
                      <a:r>
                        <a:rPr lang="en-US" sz="1400" b="1" kern="1200">
                          <a:solidFill>
                            <a:srgbClr val="FFFFFF"/>
                          </a:solidFill>
                          <a:effectLst/>
                          <a:latin typeface="Century Gothic" panose="020B0502020202020204" pitchFamily="34" charset="0"/>
                          <a:ea typeface="Times New Roman" panose="02020603050405020304" pitchFamily="18" charset="0"/>
                          <a:cs typeface="Arial" panose="020B0604020202020204" pitchFamily="34" charset="0"/>
                        </a:rPr>
                        <a:t>Route</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lgn="ctr">
                        <a:spcAft>
                          <a:spcPts val="600"/>
                        </a:spcAft>
                        <a:buNone/>
                      </a:pPr>
                      <a:r>
                        <a:rPr lang="en-US" sz="1400" b="1" kern="1200">
                          <a:solidFill>
                            <a:srgbClr val="FFFFFF"/>
                          </a:solidFill>
                          <a:effectLst/>
                          <a:latin typeface="Century Gothic" panose="020B0502020202020204" pitchFamily="34" charset="0"/>
                          <a:ea typeface="Times New Roman" panose="02020603050405020304" pitchFamily="18" charset="0"/>
                          <a:cs typeface="Arial" panose="020B0604020202020204" pitchFamily="34" charset="0"/>
                        </a:rPr>
                        <a:t>Intermediate</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marL="0" marR="0" algn="ctr">
                        <a:spcAft>
                          <a:spcPts val="600"/>
                        </a:spcAft>
                        <a:buNone/>
                      </a:pPr>
                      <a:r>
                        <a:rPr lang="en-US" sz="1400" b="1" kern="1200">
                          <a:solidFill>
                            <a:srgbClr val="FFFFFF"/>
                          </a:solidFill>
                          <a:effectLst/>
                          <a:latin typeface="Century Gothic" panose="020B0502020202020204" pitchFamily="34" charset="0"/>
                          <a:ea typeface="Times New Roman" panose="02020603050405020304" pitchFamily="18" charset="0"/>
                          <a:cs typeface="Arial" panose="020B0604020202020204" pitchFamily="34" charset="0"/>
                        </a:rPr>
                        <a:t>Advanced/Specialist</a:t>
                      </a:r>
                      <a:endParaRPr lang="en-GB" sz="1400">
                        <a:effectLst/>
                        <a:latin typeface="Century Gothic" panose="020B0502020202020204" pitchFamily="34" charset="0"/>
                        <a:ea typeface="Calibri" panose="020F0502020204030204" pitchFamily="34" charset="0"/>
                        <a:cs typeface="Arial" panose="020B0604020202020204" pitchFamily="34" charset="0"/>
                      </a:endParaRPr>
                    </a:p>
                    <a:p>
                      <a:pPr marL="0" marR="0" algn="ctr">
                        <a:spcAft>
                          <a:spcPts val="600"/>
                        </a:spcAft>
                        <a:buNone/>
                      </a:pPr>
                      <a:r>
                        <a:rPr lang="en-US" sz="1400" b="1" kern="1200">
                          <a:solidFill>
                            <a:srgbClr val="FFFFFF"/>
                          </a:solidFill>
                          <a:effectLst/>
                          <a:latin typeface="Century Gothic" panose="020B0502020202020204" pitchFamily="34" charset="0"/>
                          <a:ea typeface="Times New Roman" panose="02020603050405020304" pitchFamily="18" charset="0"/>
                          <a:cs typeface="Arial" panose="020B0604020202020204" pitchFamily="34" charset="0"/>
                        </a:rPr>
                        <a:t>(not a UN PKO reqt)</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val="1340655439"/>
                  </a:ext>
                </a:extLst>
              </a:tr>
              <a:tr h="284215">
                <a:tc>
                  <a:txBody>
                    <a:bodyPr/>
                    <a:lstStyle/>
                    <a:p>
                      <a:pPr marL="0" marR="0">
                        <a:spcAft>
                          <a:spcPts val="600"/>
                        </a:spcAft>
                        <a:buNone/>
                      </a:pPr>
                      <a:r>
                        <a:rPr lang="en-US" sz="1400" kern="120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Search Aware (5/25m)</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endParaRPr lang="en-GB" sz="1400">
                        <a:effectLs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tc>
                  <a:txBody>
                    <a:bodyPr/>
                    <a:lstStyle/>
                    <a:p>
                      <a:endParaRPr lang="en-GB" sz="1400">
                        <a:effectLs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tc>
                  <a:txBody>
                    <a:bodyPr/>
                    <a:lstStyle/>
                    <a:p>
                      <a:endParaRPr lang="en-GB" sz="1400">
                        <a:effectLs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tc>
                  <a:txBody>
                    <a:bodyPr/>
                    <a:lstStyle/>
                    <a:p>
                      <a:pPr marL="0" marR="0">
                        <a:spcAft>
                          <a:spcPts val="600"/>
                        </a:spcAft>
                        <a:buNone/>
                      </a:pPr>
                      <a:r>
                        <a:rPr lang="en-GB" sz="140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extLst>
                  <a:ext uri="{0D108BD9-81ED-4DB2-BD59-A6C34878D82A}">
                    <a16:rowId xmlns:a16="http://schemas.microsoft.com/office/drawing/2014/main" val="908243953"/>
                  </a:ext>
                </a:extLst>
              </a:tr>
              <a:tr h="284215">
                <a:tc>
                  <a:txBody>
                    <a:bodyPr/>
                    <a:lstStyle/>
                    <a:p>
                      <a:pPr marL="0" marR="0">
                        <a:spcAft>
                          <a:spcPts val="600"/>
                        </a:spcAft>
                        <a:buNone/>
                      </a:pPr>
                      <a:r>
                        <a:rPr lang="en-US" sz="1400" kern="1200"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Person </a:t>
                      </a:r>
                      <a:endParaRPr lang="en-GB" sz="1400" dirty="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endParaRPr lang="en-GB" sz="1400">
                        <a:effectLs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tc>
                  <a:txBody>
                    <a:bodyPr/>
                    <a:lstStyle/>
                    <a:p>
                      <a:endParaRPr lang="en-GB" sz="1400">
                        <a:effectLs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tc>
                  <a:txBody>
                    <a:bodyPr/>
                    <a:lstStyle/>
                    <a:p>
                      <a:endParaRPr lang="en-GB" sz="1400">
                        <a:effectLs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tc>
                  <a:txBody>
                    <a:bodyPr/>
                    <a:lstStyle/>
                    <a:p>
                      <a:pPr marL="0" marR="0">
                        <a:spcAft>
                          <a:spcPts val="600"/>
                        </a:spcAft>
                        <a:buNone/>
                      </a:pPr>
                      <a:r>
                        <a:rPr lang="en-GB" sz="1400" dirty="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dirty="0">
                        <a:effectLst/>
                        <a:latin typeface="Century Gothic" panose="020B0502020202020204" pitchFamily="34" charset="0"/>
                        <a:ea typeface="Calibri" panose="020F0502020204030204" pitchFamily="34" charset="0"/>
                        <a:cs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extLst>
                  <a:ext uri="{0D108BD9-81ED-4DB2-BD59-A6C34878D82A}">
                    <a16:rowId xmlns:a16="http://schemas.microsoft.com/office/drawing/2014/main" val="639687937"/>
                  </a:ext>
                </a:extLst>
              </a:tr>
              <a:tr h="284215">
                <a:tc>
                  <a:txBody>
                    <a:bodyPr/>
                    <a:lstStyle/>
                    <a:p>
                      <a:pPr marL="0" marR="0">
                        <a:spcAft>
                          <a:spcPts val="600"/>
                        </a:spcAft>
                        <a:buNone/>
                      </a:pPr>
                      <a:r>
                        <a:rPr lang="en-US" sz="1400" kern="120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Vehicle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endParaRPr lang="en-GB" sz="1400">
                        <a:effectLs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tc>
                  <a:txBody>
                    <a:bodyPr/>
                    <a:lstStyle/>
                    <a:p>
                      <a:endParaRPr lang="en-GB" sz="1400">
                        <a:effectLs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tc>
                  <a:txBody>
                    <a:bodyPr/>
                    <a:lstStyle/>
                    <a:p>
                      <a:endParaRPr lang="en-GB" sz="1400">
                        <a:effectLs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tc>
                  <a:txBody>
                    <a:bodyPr/>
                    <a:lstStyle/>
                    <a:p>
                      <a:pPr marL="0" marR="0">
                        <a:spcAft>
                          <a:spcPts val="600"/>
                        </a:spcAft>
                        <a:buNone/>
                      </a:pPr>
                      <a:r>
                        <a:rPr lang="en-GB" sz="1400" dirty="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dirty="0">
                        <a:effectLst/>
                        <a:latin typeface="Century Gothic" panose="020B0502020202020204" pitchFamily="34" charset="0"/>
                        <a:ea typeface="Calibri" panose="020F0502020204030204" pitchFamily="34" charset="0"/>
                        <a:cs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extLst>
                  <a:ext uri="{0D108BD9-81ED-4DB2-BD59-A6C34878D82A}">
                    <a16:rowId xmlns:a16="http://schemas.microsoft.com/office/drawing/2014/main" val="3063369774"/>
                  </a:ext>
                </a:extLst>
              </a:tr>
              <a:tr h="284215">
                <a:tc>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US" sz="1400" kern="1200"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VP Check (low threat)</a:t>
                      </a:r>
                      <a:endParaRPr lang="en-GB" sz="1400" dirty="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endParaRPr lang="en-GB" sz="1400" dirty="0">
                        <a:effectLs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endParaRPr lang="en-GB" sz="1400" dirty="0">
                        <a:effectLs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tc>
                  <a:txBody>
                    <a:bodyPr/>
                    <a:lstStyle/>
                    <a:p>
                      <a:endParaRPr lang="en-GB" sz="1400">
                        <a:effectLs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tc>
                  <a:txBody>
                    <a:bodyPr/>
                    <a:lstStyle/>
                    <a:p>
                      <a:pPr marL="0" marR="0">
                        <a:spcAft>
                          <a:spcPts val="600"/>
                        </a:spcAft>
                        <a:buNone/>
                      </a:pPr>
                      <a:endParaRPr lang="en-GB" sz="1400" dirty="0">
                        <a:effectLst/>
                        <a:latin typeface="Century Gothic" panose="020B0502020202020204" pitchFamily="34" charset="0"/>
                        <a:ea typeface="Calibri" panose="020F0502020204030204" pitchFamily="34" charset="0"/>
                        <a:cs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extLst>
                  <a:ext uri="{0D108BD9-81ED-4DB2-BD59-A6C34878D82A}">
                    <a16:rowId xmlns:a16="http://schemas.microsoft.com/office/drawing/2014/main" val="142439981"/>
                  </a:ext>
                </a:extLst>
              </a:tr>
              <a:tr h="284215">
                <a:tc>
                  <a:txBody>
                    <a:bodyPr/>
                    <a:lstStyle/>
                    <a:p>
                      <a:pPr marL="0" marR="0">
                        <a:spcAft>
                          <a:spcPts val="600"/>
                        </a:spcAft>
                        <a:buNone/>
                      </a:pPr>
                      <a:r>
                        <a:rPr lang="en-US" sz="1400" kern="1200" dirty="0">
                          <a:solidFill>
                            <a:srgbClr val="000000"/>
                          </a:solidFill>
                          <a:effectLst/>
                          <a:latin typeface="Century Gothic" panose="020B0502020202020204" pitchFamily="34" charset="0"/>
                          <a:ea typeface="Calibri" panose="020F0502020204030204" pitchFamily="34" charset="0"/>
                          <a:cs typeface="Arial" panose="020B0604020202020204" pitchFamily="34" charset="0"/>
                        </a:rPr>
                        <a:t>Building</a:t>
                      </a:r>
                      <a:endParaRPr lang="en-GB" sz="1400" dirty="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endParaRPr lang="en-GB" sz="1400" dirty="0">
                        <a:solidFill>
                          <a:srgbClr val="FFFF00"/>
                        </a:solidFill>
                        <a:effectLs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endParaRPr lang="en-GB" sz="1400" dirty="0">
                        <a:effectLs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endParaRPr lang="en-GB" sz="1400" dirty="0">
                        <a:effectLs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marL="0" marR="0">
                        <a:spcAft>
                          <a:spcPts val="600"/>
                        </a:spcAft>
                        <a:buNone/>
                      </a:pPr>
                      <a:r>
                        <a:rPr lang="en-GB" sz="1400" dirty="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dirty="0">
                        <a:effectLst/>
                        <a:latin typeface="Century Gothic" panose="020B0502020202020204" pitchFamily="34" charset="0"/>
                        <a:ea typeface="Calibri" panose="020F0502020204030204" pitchFamily="34" charset="0"/>
                        <a:cs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extLst>
                  <a:ext uri="{0D108BD9-81ED-4DB2-BD59-A6C34878D82A}">
                    <a16:rowId xmlns:a16="http://schemas.microsoft.com/office/drawing/2014/main" val="913407927"/>
                  </a:ext>
                </a:extLst>
              </a:tr>
              <a:tr h="284215">
                <a:tc>
                  <a:txBody>
                    <a:bodyPr/>
                    <a:lstStyle/>
                    <a:p>
                      <a:pPr marL="0" marR="0">
                        <a:spcAft>
                          <a:spcPts val="600"/>
                        </a:spcAft>
                        <a:buNone/>
                      </a:pPr>
                      <a:r>
                        <a:rPr lang="en-US" sz="1400" kern="1200"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Route</a:t>
                      </a:r>
                      <a:endParaRPr lang="en-GB" sz="1400" dirty="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endParaRPr lang="en-GB" sz="1400">
                        <a:effectLs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endParaRPr lang="en-GB" sz="1400" dirty="0">
                        <a:effectLst/>
                        <a:highlight>
                          <a:srgbClr val="FFFF00"/>
                        </a:highligh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endParaRPr lang="en-GB" sz="1400" dirty="0">
                        <a:solidFill>
                          <a:srgbClr val="FFFF00"/>
                        </a:solidFill>
                        <a:effectLst/>
                        <a:highlight>
                          <a:srgbClr val="FFFF00"/>
                        </a:highligh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marL="0" marR="0">
                        <a:spcAft>
                          <a:spcPts val="600"/>
                        </a:spcAft>
                        <a:buNone/>
                      </a:pPr>
                      <a:r>
                        <a:rPr lang="en-GB" sz="140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extLst>
                  <a:ext uri="{0D108BD9-81ED-4DB2-BD59-A6C34878D82A}">
                    <a16:rowId xmlns:a16="http://schemas.microsoft.com/office/drawing/2014/main" val="3657350011"/>
                  </a:ext>
                </a:extLst>
              </a:tr>
              <a:tr h="434682">
                <a:tc>
                  <a:txBody>
                    <a:bodyPr/>
                    <a:lstStyle/>
                    <a:p>
                      <a:pPr marL="0" marR="0">
                        <a:spcAft>
                          <a:spcPts val="600"/>
                        </a:spcAft>
                        <a:buNone/>
                      </a:pPr>
                      <a:r>
                        <a:rPr lang="en-US" sz="1400" kern="1200"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Area</a:t>
                      </a:r>
                      <a:endParaRPr lang="en-GB" sz="1400" dirty="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endParaRPr lang="en-GB" sz="1400" dirty="0">
                        <a:effectLs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endParaRPr lang="en-GB" sz="1400" dirty="0">
                        <a:effectLs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endParaRPr lang="en-GB" sz="1400" dirty="0">
                        <a:effectLst/>
                        <a:latin typeface="Century Gothic" panose="020B050202020202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marL="0" marR="0">
                        <a:spcAft>
                          <a:spcPts val="600"/>
                        </a:spcAft>
                        <a:buNone/>
                      </a:pPr>
                      <a:r>
                        <a:rPr lang="en-GB" sz="140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extLst>
                  <a:ext uri="{0D108BD9-81ED-4DB2-BD59-A6C34878D82A}">
                    <a16:rowId xmlns:a16="http://schemas.microsoft.com/office/drawing/2014/main" val="1741403518"/>
                  </a:ext>
                </a:extLst>
              </a:tr>
              <a:tr h="492641">
                <a:tc>
                  <a:txBody>
                    <a:bodyPr/>
                    <a:lstStyle/>
                    <a:p>
                      <a:pPr marL="0" marR="0">
                        <a:spcAft>
                          <a:spcPts val="600"/>
                        </a:spcAft>
                        <a:buNone/>
                      </a:pPr>
                      <a:r>
                        <a:rPr lang="en-US" sz="1400" kern="120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Defensive Building Search or VIP protective search</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spcAft>
                          <a:spcPts val="600"/>
                        </a:spcAft>
                        <a:buNone/>
                      </a:pPr>
                      <a:r>
                        <a:rPr lang="en-GB" sz="1400">
                          <a:effectLst/>
                          <a:latin typeface="Century Gothic" panose="020B0502020202020204" pitchFamily="34" charset="0"/>
                          <a:ea typeface="Times New Roman" panose="02020603050405020304" pitchFamily="18" charset="0"/>
                          <a:cs typeface="Arial" panose="020B0604020202020204" pitchFamily="34" charset="0"/>
                        </a:rPr>
                        <a:t>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marL="0" marR="0">
                        <a:spcAft>
                          <a:spcPts val="600"/>
                        </a:spcAft>
                        <a:buNone/>
                      </a:pPr>
                      <a:r>
                        <a:rPr lang="en-GB" sz="1400" dirty="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dirty="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marL="0" marR="0">
                        <a:spcAft>
                          <a:spcPts val="600"/>
                        </a:spcAft>
                        <a:buNone/>
                      </a:pPr>
                      <a:r>
                        <a:rPr lang="en-GB" sz="1400" dirty="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dirty="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marL="0" marR="0">
                        <a:spcAft>
                          <a:spcPts val="600"/>
                        </a:spcAft>
                        <a:buNone/>
                      </a:pPr>
                      <a:r>
                        <a:rPr lang="en-GB" sz="140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extLst>
                  <a:ext uri="{0D108BD9-81ED-4DB2-BD59-A6C34878D82A}">
                    <a16:rowId xmlns:a16="http://schemas.microsoft.com/office/drawing/2014/main" val="3618634229"/>
                  </a:ext>
                </a:extLst>
              </a:tr>
              <a:tr h="267496">
                <a:tc>
                  <a:txBody>
                    <a:bodyPr/>
                    <a:lstStyle/>
                    <a:p>
                      <a:pPr marL="0" marR="0">
                        <a:spcAft>
                          <a:spcPts val="600"/>
                        </a:spcAft>
                        <a:buNone/>
                      </a:pPr>
                      <a:r>
                        <a:rPr lang="en-US" sz="1400" kern="120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Aircraft, Train, Maritime vessel</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spcAft>
                          <a:spcPts val="600"/>
                        </a:spcAft>
                        <a:buNone/>
                      </a:pPr>
                      <a:r>
                        <a:rPr lang="en-GB" sz="1400">
                          <a:effectLst/>
                          <a:latin typeface="Century Gothic" panose="020B0502020202020204" pitchFamily="34" charset="0"/>
                          <a:ea typeface="Times New Roman" panose="02020603050405020304" pitchFamily="18" charset="0"/>
                          <a:cs typeface="Arial" panose="020B0604020202020204" pitchFamily="34" charset="0"/>
                        </a:rPr>
                        <a:t>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marL="0" marR="0">
                        <a:spcAft>
                          <a:spcPts val="600"/>
                        </a:spcAft>
                        <a:buNone/>
                      </a:pPr>
                      <a:r>
                        <a:rPr lang="en-GB" sz="1400" dirty="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dirty="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marL="0" marR="0">
                        <a:spcAft>
                          <a:spcPts val="600"/>
                        </a:spcAft>
                        <a:buNone/>
                      </a:pPr>
                      <a:r>
                        <a:rPr lang="en-GB" sz="140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marL="0" marR="0">
                        <a:spcAft>
                          <a:spcPts val="600"/>
                        </a:spcAft>
                        <a:buNone/>
                      </a:pPr>
                      <a:r>
                        <a:rPr lang="en-GB" sz="140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extLst>
                  <a:ext uri="{0D108BD9-81ED-4DB2-BD59-A6C34878D82A}">
                    <a16:rowId xmlns:a16="http://schemas.microsoft.com/office/drawing/2014/main" val="738095608"/>
                  </a:ext>
                </a:extLst>
              </a:tr>
              <a:tr h="267496">
                <a:tc>
                  <a:txBody>
                    <a:bodyPr/>
                    <a:lstStyle/>
                    <a:p>
                      <a:pPr marL="0" marR="0">
                        <a:spcAft>
                          <a:spcPts val="600"/>
                        </a:spcAft>
                        <a:buNone/>
                      </a:pPr>
                      <a:r>
                        <a:rPr lang="en-US" sz="1400" kern="120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Confined spaces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spcAft>
                          <a:spcPts val="600"/>
                        </a:spcAft>
                        <a:buNone/>
                      </a:pPr>
                      <a:r>
                        <a:rPr lang="en-GB" sz="1400">
                          <a:effectLst/>
                          <a:latin typeface="Century Gothic" panose="020B0502020202020204" pitchFamily="34" charset="0"/>
                          <a:ea typeface="Times New Roman" panose="02020603050405020304" pitchFamily="18" charset="0"/>
                          <a:cs typeface="Arial" panose="020B0604020202020204" pitchFamily="34" charset="0"/>
                        </a:rPr>
                        <a:t>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marL="0" marR="0">
                        <a:spcAft>
                          <a:spcPts val="600"/>
                        </a:spcAft>
                        <a:buNone/>
                      </a:pPr>
                      <a:r>
                        <a:rPr lang="en-GB" sz="140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marL="0" marR="0">
                        <a:spcAft>
                          <a:spcPts val="600"/>
                        </a:spcAft>
                        <a:buNone/>
                      </a:pPr>
                      <a:r>
                        <a:rPr lang="en-GB" sz="140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marL="0" marR="0">
                        <a:spcAft>
                          <a:spcPts val="600"/>
                        </a:spcAft>
                        <a:buNone/>
                      </a:pPr>
                      <a:r>
                        <a:rPr lang="en-GB" sz="140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extLst>
                  <a:ext uri="{0D108BD9-81ED-4DB2-BD59-A6C34878D82A}">
                    <a16:rowId xmlns:a16="http://schemas.microsoft.com/office/drawing/2014/main" val="2904218100"/>
                  </a:ext>
                </a:extLst>
              </a:tr>
              <a:tr h="387313">
                <a:tc>
                  <a:txBody>
                    <a:bodyPr/>
                    <a:lstStyle/>
                    <a:p>
                      <a:pPr marL="0" marR="0">
                        <a:spcAft>
                          <a:spcPts val="600"/>
                        </a:spcAft>
                        <a:buNone/>
                      </a:pPr>
                      <a:r>
                        <a:rPr lang="en-US" sz="1400" kern="120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Hazardous Environments</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spcAft>
                          <a:spcPts val="600"/>
                        </a:spcAft>
                        <a:buNone/>
                      </a:pPr>
                      <a:r>
                        <a:rPr lang="en-GB" sz="1400">
                          <a:effectLst/>
                          <a:latin typeface="Century Gothic" panose="020B0502020202020204" pitchFamily="34" charset="0"/>
                          <a:ea typeface="Times New Roman" panose="02020603050405020304" pitchFamily="18" charset="0"/>
                          <a:cs typeface="Arial" panose="020B0604020202020204" pitchFamily="34" charset="0"/>
                        </a:rPr>
                        <a:t>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marL="0" marR="0">
                        <a:spcAft>
                          <a:spcPts val="600"/>
                        </a:spcAft>
                        <a:buNone/>
                      </a:pPr>
                      <a:r>
                        <a:rPr lang="en-GB" sz="140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marL="0" marR="0">
                        <a:spcAft>
                          <a:spcPts val="600"/>
                        </a:spcAft>
                        <a:buNone/>
                      </a:pPr>
                      <a:r>
                        <a:rPr lang="en-GB" sz="140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marL="0" marR="0">
                        <a:spcAft>
                          <a:spcPts val="600"/>
                        </a:spcAft>
                        <a:buNone/>
                      </a:pPr>
                      <a:r>
                        <a:rPr lang="en-GB" sz="140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extLst>
                  <a:ext uri="{0D108BD9-81ED-4DB2-BD59-A6C34878D82A}">
                    <a16:rowId xmlns:a16="http://schemas.microsoft.com/office/drawing/2014/main" val="1864951180"/>
                  </a:ext>
                </a:extLst>
              </a:tr>
              <a:tr h="267496">
                <a:tc>
                  <a:txBody>
                    <a:bodyPr/>
                    <a:lstStyle/>
                    <a:p>
                      <a:pPr marL="0" marR="0">
                        <a:spcAft>
                          <a:spcPts val="600"/>
                        </a:spcAft>
                        <a:buNone/>
                      </a:pPr>
                      <a:r>
                        <a:rPr lang="en-US" sz="1400" kern="1200" dirty="0" err="1">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Etc</a:t>
                      </a:r>
                      <a:r>
                        <a:rPr lang="en-US" sz="1400" kern="1200"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a:t>
                      </a:r>
                      <a:endParaRPr lang="en-GB" sz="1400" dirty="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marL="0" marR="0">
                        <a:spcAft>
                          <a:spcPts val="600"/>
                        </a:spcAft>
                        <a:buNone/>
                      </a:pPr>
                      <a:r>
                        <a:rPr lang="en-GB" sz="1400">
                          <a:effectLst/>
                          <a:latin typeface="Century Gothic" panose="020B0502020202020204" pitchFamily="34" charset="0"/>
                          <a:ea typeface="Times New Roman" panose="02020603050405020304" pitchFamily="18" charset="0"/>
                          <a:cs typeface="Arial" panose="020B0604020202020204" pitchFamily="34" charset="0"/>
                        </a:rPr>
                        <a:t>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marL="0" marR="0">
                        <a:spcAft>
                          <a:spcPts val="600"/>
                        </a:spcAft>
                        <a:buNone/>
                      </a:pPr>
                      <a:r>
                        <a:rPr lang="en-GB" sz="1400" dirty="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dirty="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marL="0" marR="0">
                        <a:spcAft>
                          <a:spcPts val="600"/>
                        </a:spcAft>
                        <a:buNone/>
                      </a:pPr>
                      <a:r>
                        <a:rPr lang="en-GB" sz="140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a:effectLst/>
                        <a:latin typeface="Century Gothic" panose="020B0502020202020204" pitchFamily="34" charset="0"/>
                        <a:ea typeface="Calibri" panose="020F0502020204030204" pitchFamily="34" charset="0"/>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marL="0" marR="0">
                        <a:spcAft>
                          <a:spcPts val="600"/>
                        </a:spcAft>
                        <a:buNone/>
                      </a:pPr>
                      <a:r>
                        <a:rPr lang="en-GB" sz="1400" dirty="0">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GB" sz="1400" dirty="0">
                        <a:effectLst/>
                        <a:latin typeface="Century Gothic" panose="020B0502020202020204" pitchFamily="34" charset="0"/>
                        <a:ea typeface="Calibri" panose="020F0502020204030204" pitchFamily="34" charset="0"/>
                        <a:cs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extLst>
                  <a:ext uri="{0D108BD9-81ED-4DB2-BD59-A6C34878D82A}">
                    <a16:rowId xmlns:a16="http://schemas.microsoft.com/office/drawing/2014/main" val="2961493354"/>
                  </a:ext>
                </a:extLst>
              </a:tr>
            </a:tbl>
          </a:graphicData>
        </a:graphic>
      </p:graphicFrame>
      <p:graphicFrame>
        <p:nvGraphicFramePr>
          <p:cNvPr id="4" name="Table 3">
            <a:extLst>
              <a:ext uri="{FF2B5EF4-FFF2-40B4-BE49-F238E27FC236}">
                <a16:creationId xmlns:a16="http://schemas.microsoft.com/office/drawing/2014/main" id="{FD3EEB13-CC50-FD3D-EB1D-A7C4D019C6CF}"/>
              </a:ext>
            </a:extLst>
          </p:cNvPr>
          <p:cNvGraphicFramePr>
            <a:graphicFrameLocks noGrp="1"/>
          </p:cNvGraphicFramePr>
          <p:nvPr/>
        </p:nvGraphicFramePr>
        <p:xfrm>
          <a:off x="2020736" y="6202128"/>
          <a:ext cx="8150526" cy="548640"/>
        </p:xfrm>
        <a:graphic>
          <a:graphicData uri="http://schemas.openxmlformats.org/drawingml/2006/table">
            <a:tbl>
              <a:tblPr firstRow="1" firstCol="1" bandRow="1"/>
              <a:tblGrid>
                <a:gridCol w="515382">
                  <a:extLst>
                    <a:ext uri="{9D8B030D-6E8A-4147-A177-3AD203B41FA5}">
                      <a16:colId xmlns:a16="http://schemas.microsoft.com/office/drawing/2014/main" val="2214967667"/>
                    </a:ext>
                  </a:extLst>
                </a:gridCol>
                <a:gridCol w="7635144">
                  <a:extLst>
                    <a:ext uri="{9D8B030D-6E8A-4147-A177-3AD203B41FA5}">
                      <a16:colId xmlns:a16="http://schemas.microsoft.com/office/drawing/2014/main" val="358338755"/>
                    </a:ext>
                  </a:extLst>
                </a:gridCol>
              </a:tblGrid>
              <a:tr h="182880">
                <a:tc>
                  <a:txBody>
                    <a:bodyPr/>
                    <a:lstStyle/>
                    <a:p>
                      <a:endParaRPr lang="en-GB" sz="1200">
                        <a:effectLst/>
                        <a:latin typeface="Century Gothic" panose="020B0502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spcAft>
                          <a:spcPts val="600"/>
                        </a:spcAft>
                        <a:buNone/>
                      </a:pPr>
                      <a:r>
                        <a:rPr lang="en-CA" sz="120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Permitted</a:t>
                      </a:r>
                      <a:endParaRPr lang="en-GB" sz="1200">
                        <a:effectLst/>
                        <a:latin typeface="Century Gothic" panose="020B0502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58629282"/>
                  </a:ext>
                </a:extLst>
              </a:tr>
              <a:tr h="182880">
                <a:tc>
                  <a:txBody>
                    <a:bodyPr/>
                    <a:lstStyle/>
                    <a:p>
                      <a:endParaRPr lang="en-GB" sz="1200">
                        <a:effectLst/>
                        <a:latin typeface="Century Gothic" panose="020B0502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spcAft>
                          <a:spcPts val="600"/>
                        </a:spcAft>
                        <a:buNone/>
                      </a:pPr>
                      <a:r>
                        <a:rPr lang="en-CA" sz="1200"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Possibly all arms or specialized determined by HEAT factors and/or training level</a:t>
                      </a:r>
                      <a:endParaRPr lang="en-GB" sz="1200" dirty="0">
                        <a:effectLst/>
                        <a:latin typeface="Century Gothic" panose="020B0502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9699215"/>
                  </a:ext>
                </a:extLst>
              </a:tr>
              <a:tr h="182880">
                <a:tc>
                  <a:txBody>
                    <a:bodyPr/>
                    <a:lstStyle/>
                    <a:p>
                      <a:endParaRPr lang="en-GB" sz="1200">
                        <a:effectLst/>
                        <a:latin typeface="Century Gothic" panose="020B0502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spcAft>
                          <a:spcPts val="600"/>
                        </a:spcAft>
                        <a:buNone/>
                      </a:pPr>
                      <a:r>
                        <a:rPr lang="en-CA" sz="1200" dirty="0">
                          <a:solidFill>
                            <a:srgbClr val="000000"/>
                          </a:solidFill>
                          <a:effectLst/>
                          <a:latin typeface="Century Gothic" panose="020B0502020202020204" pitchFamily="34" charset="0"/>
                          <a:ea typeface="Times New Roman" panose="02020603050405020304" pitchFamily="18" charset="0"/>
                          <a:cs typeface="Arial" panose="020B0604020202020204" pitchFamily="34" charset="0"/>
                        </a:rPr>
                        <a:t>Not Permitted</a:t>
                      </a:r>
                      <a:endParaRPr lang="en-GB" sz="1200" dirty="0">
                        <a:effectLst/>
                        <a:latin typeface="Century Gothic" panose="020B0502020202020204" pitchFamily="34" charset="0"/>
                        <a:ea typeface="Arial" panose="020B0604020202020204" pitchFamily="34" charset="0"/>
                      </a:endParaRPr>
                    </a:p>
                  </a:txBody>
                  <a:tcPr marL="7302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48212810"/>
                  </a:ext>
                </a:extLst>
              </a:tr>
            </a:tbl>
          </a:graphicData>
        </a:graphic>
      </p:graphicFrame>
      <p:sp>
        <p:nvSpPr>
          <p:cNvPr id="3" name="Title 1">
            <a:extLst>
              <a:ext uri="{FF2B5EF4-FFF2-40B4-BE49-F238E27FC236}">
                <a16:creationId xmlns:a16="http://schemas.microsoft.com/office/drawing/2014/main" id="{763E7E64-FF73-1EBB-E698-FFB88BBF9E60}"/>
              </a:ext>
            </a:extLst>
          </p:cNvPr>
          <p:cNvSpPr>
            <a:spLocks noGrp="1"/>
          </p:cNvSpPr>
          <p:nvPr>
            <p:ph type="title"/>
          </p:nvPr>
        </p:nvSpPr>
        <p:spPr>
          <a:xfrm>
            <a:off x="2819400" y="0"/>
            <a:ext cx="6553200" cy="667194"/>
          </a:xfrm>
        </p:spPr>
        <p:txBody>
          <a:bodyPr>
            <a:normAutofit/>
          </a:bodyPr>
          <a:lstStyle/>
          <a:p>
            <a:pPr>
              <a:defRPr/>
            </a:pPr>
            <a:r>
              <a:rPr lang="en-US" sz="3600" dirty="0">
                <a:solidFill>
                  <a:schemeClr val="accent1"/>
                </a:solidFill>
              </a:rPr>
              <a:t>V</a:t>
            </a:r>
            <a:r>
              <a:rPr lang="en-GB" sz="3600" dirty="0">
                <a:solidFill>
                  <a:schemeClr val="accent1"/>
                </a:solidFill>
              </a:rPr>
              <a:t>P Check vs Route Search</a:t>
            </a:r>
          </a:p>
        </p:txBody>
      </p:sp>
      <p:sp>
        <p:nvSpPr>
          <p:cNvPr id="5" name="Oval 4">
            <a:extLst>
              <a:ext uri="{FF2B5EF4-FFF2-40B4-BE49-F238E27FC236}">
                <a16:creationId xmlns:a16="http://schemas.microsoft.com/office/drawing/2014/main" id="{00366404-3880-1435-4BCA-0A4963F937C2}"/>
              </a:ext>
            </a:extLst>
          </p:cNvPr>
          <p:cNvSpPr/>
          <p:nvPr/>
        </p:nvSpPr>
        <p:spPr>
          <a:xfrm>
            <a:off x="702527" y="2219093"/>
            <a:ext cx="2408663" cy="46835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val 6">
            <a:extLst>
              <a:ext uri="{FF2B5EF4-FFF2-40B4-BE49-F238E27FC236}">
                <a16:creationId xmlns:a16="http://schemas.microsoft.com/office/drawing/2014/main" id="{8F7FD704-3028-748E-AA6F-23BC74C1B243}"/>
              </a:ext>
            </a:extLst>
          </p:cNvPr>
          <p:cNvSpPr/>
          <p:nvPr/>
        </p:nvSpPr>
        <p:spPr>
          <a:xfrm>
            <a:off x="702527" y="2808248"/>
            <a:ext cx="2408663" cy="46835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659758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95B019-188B-483C-C64F-756575C006F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C69706C-F2C9-86E9-C442-0F4D94F54F4A}"/>
              </a:ext>
            </a:extLst>
          </p:cNvPr>
          <p:cNvSpPr txBox="1"/>
          <p:nvPr/>
        </p:nvSpPr>
        <p:spPr>
          <a:xfrm>
            <a:off x="215563" y="1759312"/>
            <a:ext cx="4982789" cy="3339376"/>
          </a:xfrm>
          <a:prstGeom prst="rect">
            <a:avLst/>
          </a:prstGeom>
          <a:noFill/>
        </p:spPr>
        <p:txBody>
          <a:bodyPr wrap="square" rtlCol="0">
            <a:spAutoFit/>
          </a:bodyPr>
          <a:lstStyle/>
          <a:p>
            <a:pPr marL="228600" marR="0" lvl="0" indent="0" algn="l" defTabSz="914400" rtl="0" eaLnBrk="1" fontAlgn="base" latinLnBrk="0" hangingPunct="1">
              <a:lnSpc>
                <a:spcPct val="100000"/>
              </a:lnSpc>
              <a:spcBef>
                <a:spcPts val="0"/>
              </a:spcBef>
              <a:spcAft>
                <a:spcPts val="600"/>
              </a:spcAft>
              <a:buClrTx/>
              <a:buSzTx/>
              <a:buFontTx/>
              <a:buNone/>
              <a:tabLst/>
              <a:defRPr/>
            </a:pPr>
            <a:r>
              <a:rPr kumimoji="0" lang="en-CA" sz="4400" b="1"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H</a:t>
            </a:r>
            <a:r>
              <a:rPr kumimoji="0" lang="en-CA" sz="2000" b="1"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 – </a:t>
            </a:r>
            <a:r>
              <a:rPr kumimoji="0" lang="en-CA" sz="2000"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Permissive environment</a:t>
            </a:r>
            <a:endParaRPr kumimoji="0" lang="en-GB" sz="1800" i="0" u="none" strike="noStrike" kern="1200" cap="none" spc="0" normalizeH="0" baseline="0" noProof="0" dirty="0">
              <a:ln>
                <a:noFill/>
              </a:ln>
              <a:solidFill>
                <a:prstClr val="black"/>
              </a:solidFill>
              <a:effectLst/>
              <a:uLnTx/>
              <a:uFillTx/>
              <a:latin typeface="Century Gothic" panose="020B0502020202020204" pitchFamily="34" charset="0"/>
              <a:ea typeface="Arial" panose="020B0604020202020204" pitchFamily="34" charset="0"/>
              <a:cs typeface="+mn-cs"/>
            </a:endParaRPr>
          </a:p>
          <a:p>
            <a:pPr marL="228600" marR="0" lvl="0" indent="0" algn="l" defTabSz="914400" rtl="0" eaLnBrk="1" fontAlgn="base" latinLnBrk="0" hangingPunct="1">
              <a:lnSpc>
                <a:spcPct val="100000"/>
              </a:lnSpc>
              <a:spcBef>
                <a:spcPts val="0"/>
              </a:spcBef>
              <a:spcAft>
                <a:spcPts val="600"/>
              </a:spcAft>
              <a:buClrTx/>
              <a:buSzTx/>
              <a:buFontTx/>
              <a:buNone/>
              <a:tabLst/>
              <a:defRPr/>
            </a:pPr>
            <a:r>
              <a:rPr kumimoji="0" lang="en-CA" sz="4400" b="1"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E</a:t>
            </a:r>
            <a:r>
              <a:rPr kumimoji="0" lang="en-CA" sz="2000" b="1"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 – </a:t>
            </a:r>
            <a:r>
              <a:rPr kumimoji="0" lang="en-CA" sz="2000"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No specialist equipment needed</a:t>
            </a:r>
          </a:p>
          <a:p>
            <a:pPr marL="228600" marR="0" lvl="0" indent="0" algn="l" defTabSz="914400" rtl="0" eaLnBrk="1" fontAlgn="base" latinLnBrk="0" hangingPunct="1">
              <a:lnSpc>
                <a:spcPct val="100000"/>
              </a:lnSpc>
              <a:spcBef>
                <a:spcPts val="0"/>
              </a:spcBef>
              <a:spcAft>
                <a:spcPts val="600"/>
              </a:spcAft>
              <a:buClrTx/>
              <a:buSzTx/>
              <a:buFontTx/>
              <a:buNone/>
              <a:tabLst/>
              <a:defRPr/>
            </a:pPr>
            <a:r>
              <a:rPr kumimoji="0" lang="en-CA" sz="4400" b="1"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A</a:t>
            </a:r>
            <a:r>
              <a:rPr kumimoji="0" lang="en-CA" sz="2000" b="1"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 </a:t>
            </a:r>
            <a:r>
              <a:rPr lang="en-CA" sz="2000" b="1" dirty="0">
                <a:solidFill>
                  <a:srgbClr val="000000"/>
                </a:solidFill>
                <a:latin typeface="Century Gothic" panose="020B0502020202020204" pitchFamily="34" charset="0"/>
                <a:ea typeface="Times New Roman" panose="02020603050405020304" pitchFamily="18" charset="0"/>
                <a:cs typeface="Arial" panose="020B0604020202020204" pitchFamily="34" charset="0"/>
              </a:rPr>
              <a:t>– </a:t>
            </a:r>
            <a:r>
              <a:rPr lang="en-CA" sz="2000" dirty="0">
                <a:solidFill>
                  <a:srgbClr val="000000"/>
                </a:solidFill>
                <a:latin typeface="Century Gothic" panose="020B0502020202020204" pitchFamily="34" charset="0"/>
                <a:ea typeface="Times New Roman" panose="02020603050405020304" pitchFamily="18" charset="0"/>
                <a:cs typeface="Arial" panose="020B0604020202020204" pitchFamily="34" charset="0"/>
              </a:rPr>
              <a:t>A</a:t>
            </a:r>
            <a:r>
              <a:rPr kumimoji="0" lang="en-CA" sz="2000" i="0" u="none" strike="noStrike" kern="1200" cap="none" spc="0" normalizeH="0" baseline="0" noProof="0" dirty="0" err="1">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ssurance</a:t>
            </a:r>
            <a:r>
              <a:rPr kumimoji="0" lang="en-CA" sz="2000" b="0"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 level is low</a:t>
            </a:r>
            <a:endParaRPr kumimoji="0" lang="en-GB" sz="1800" b="0" i="0" u="none" strike="noStrike" kern="1200" cap="none" spc="0" normalizeH="0" baseline="0" noProof="0" dirty="0">
              <a:ln>
                <a:noFill/>
              </a:ln>
              <a:solidFill>
                <a:prstClr val="black"/>
              </a:solidFill>
              <a:effectLst/>
              <a:uLnTx/>
              <a:uFillTx/>
              <a:latin typeface="Century Gothic" panose="020B0502020202020204" pitchFamily="34" charset="0"/>
              <a:ea typeface="Arial" panose="020B0604020202020204" pitchFamily="34" charset="0"/>
              <a:cs typeface="+mn-cs"/>
            </a:endParaRPr>
          </a:p>
          <a:p>
            <a:pPr marL="228600" marR="0" lvl="0" indent="0" algn="l" defTabSz="914400" rtl="0" eaLnBrk="1" fontAlgn="base" latinLnBrk="0" hangingPunct="1">
              <a:lnSpc>
                <a:spcPct val="100000"/>
              </a:lnSpc>
              <a:spcBef>
                <a:spcPts val="0"/>
              </a:spcBef>
              <a:spcAft>
                <a:spcPts val="600"/>
              </a:spcAft>
              <a:buClrTx/>
              <a:buSzTx/>
              <a:buFontTx/>
              <a:buNone/>
              <a:tabLst/>
              <a:defRPr/>
            </a:pPr>
            <a:r>
              <a:rPr kumimoji="0" lang="en-CA" sz="4400" b="1"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T</a:t>
            </a:r>
            <a:r>
              <a:rPr kumimoji="0" lang="en-CA" sz="2000" b="1"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 – </a:t>
            </a:r>
            <a:r>
              <a:rPr kumimoji="0" lang="en-CA" sz="2000"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Threat</a:t>
            </a:r>
            <a:r>
              <a:rPr kumimoji="0" lang="en-CA" sz="2000" b="0"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 level is </a:t>
            </a:r>
            <a:r>
              <a:rPr lang="en-CA" sz="2000" dirty="0">
                <a:solidFill>
                  <a:srgbClr val="000000"/>
                </a:solidFill>
                <a:latin typeface="Century Gothic" panose="020B0502020202020204" pitchFamily="34" charset="0"/>
                <a:ea typeface="Times New Roman" panose="02020603050405020304" pitchFamily="18" charset="0"/>
                <a:cs typeface="Arial" panose="020B0604020202020204" pitchFamily="34" charset="0"/>
              </a:rPr>
              <a:t>low</a:t>
            </a:r>
            <a:endParaRPr kumimoji="0" lang="en-GB" sz="1800" b="0" i="0" u="none" strike="noStrike" kern="1200" cap="none" spc="0" normalizeH="0" baseline="0" noProof="0" dirty="0">
              <a:ln>
                <a:noFill/>
              </a:ln>
              <a:solidFill>
                <a:prstClr val="black"/>
              </a:solidFill>
              <a:effectLst/>
              <a:uLnTx/>
              <a:uFillTx/>
              <a:latin typeface="Century Gothic" panose="020B0502020202020204" pitchFamily="34" charset="0"/>
              <a:ea typeface="Arial" panose="020B0604020202020204" pitchFamily="34" charset="0"/>
              <a:cs typeface="+mn-cs"/>
            </a:endParaRPr>
          </a:p>
        </p:txBody>
      </p:sp>
      <p:sp>
        <p:nvSpPr>
          <p:cNvPr id="2" name="Title 1">
            <a:extLst>
              <a:ext uri="{FF2B5EF4-FFF2-40B4-BE49-F238E27FC236}">
                <a16:creationId xmlns:a16="http://schemas.microsoft.com/office/drawing/2014/main" id="{D797CCCE-4D62-2389-8C72-25C4533AC745}"/>
              </a:ext>
            </a:extLst>
          </p:cNvPr>
          <p:cNvSpPr>
            <a:spLocks noGrp="1"/>
          </p:cNvSpPr>
          <p:nvPr>
            <p:ph type="title"/>
          </p:nvPr>
        </p:nvSpPr>
        <p:spPr>
          <a:xfrm>
            <a:off x="2819400" y="0"/>
            <a:ext cx="6553200" cy="667194"/>
          </a:xfrm>
        </p:spPr>
        <p:txBody>
          <a:bodyPr>
            <a:normAutofit/>
          </a:bodyPr>
          <a:lstStyle/>
          <a:p>
            <a:pPr>
              <a:defRPr/>
            </a:pPr>
            <a:r>
              <a:rPr lang="en-US" sz="3600" dirty="0">
                <a:solidFill>
                  <a:schemeClr val="accent1"/>
                </a:solidFill>
              </a:rPr>
              <a:t>V</a:t>
            </a:r>
            <a:r>
              <a:rPr lang="en-GB" sz="3600" dirty="0">
                <a:solidFill>
                  <a:schemeClr val="accent1"/>
                </a:solidFill>
              </a:rPr>
              <a:t>P Check vs Route Search</a:t>
            </a:r>
          </a:p>
        </p:txBody>
      </p:sp>
      <p:sp>
        <p:nvSpPr>
          <p:cNvPr id="5" name="Title 1">
            <a:extLst>
              <a:ext uri="{FF2B5EF4-FFF2-40B4-BE49-F238E27FC236}">
                <a16:creationId xmlns:a16="http://schemas.microsoft.com/office/drawing/2014/main" id="{5D440A1D-62E7-FE92-AD48-297D827C6835}"/>
              </a:ext>
            </a:extLst>
          </p:cNvPr>
          <p:cNvSpPr txBox="1">
            <a:spLocks/>
          </p:cNvSpPr>
          <p:nvPr/>
        </p:nvSpPr>
        <p:spPr>
          <a:xfrm>
            <a:off x="1009185" y="706202"/>
            <a:ext cx="3395547" cy="66719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200" b="0" kern="1200">
                <a:solidFill>
                  <a:schemeClr val="accent1"/>
                </a:solidFill>
                <a:latin typeface="Century Gothic" panose="020B0502020202020204" pitchFamily="34" charset="0"/>
                <a:ea typeface="+mj-ea"/>
                <a:cs typeface="Arial" panose="020B0604020202020204" pitchFamily="34" charset="0"/>
              </a:defRPr>
            </a:lvl1pPr>
          </a:lstStyle>
          <a:p>
            <a:pPr>
              <a:defRPr/>
            </a:pPr>
            <a:r>
              <a:rPr lang="en-US" dirty="0">
                <a:solidFill>
                  <a:schemeClr val="tx1"/>
                </a:solidFill>
              </a:rPr>
              <a:t>V</a:t>
            </a:r>
            <a:r>
              <a:rPr lang="en-GB" dirty="0">
                <a:solidFill>
                  <a:schemeClr val="tx1"/>
                </a:solidFill>
              </a:rPr>
              <a:t>P Check</a:t>
            </a:r>
          </a:p>
        </p:txBody>
      </p:sp>
      <p:sp>
        <p:nvSpPr>
          <p:cNvPr id="7" name="Title 1">
            <a:extLst>
              <a:ext uri="{FF2B5EF4-FFF2-40B4-BE49-F238E27FC236}">
                <a16:creationId xmlns:a16="http://schemas.microsoft.com/office/drawing/2014/main" id="{77104ADC-1525-2312-6602-6A347C07FF5E}"/>
              </a:ext>
            </a:extLst>
          </p:cNvPr>
          <p:cNvSpPr txBox="1">
            <a:spLocks/>
          </p:cNvSpPr>
          <p:nvPr/>
        </p:nvSpPr>
        <p:spPr>
          <a:xfrm>
            <a:off x="7092175" y="706202"/>
            <a:ext cx="4068337" cy="66719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200" b="0" kern="1200">
                <a:solidFill>
                  <a:schemeClr val="accent1"/>
                </a:solidFill>
                <a:latin typeface="Century Gothic" panose="020B0502020202020204" pitchFamily="34" charset="0"/>
                <a:ea typeface="+mj-ea"/>
                <a:cs typeface="Arial" panose="020B0604020202020204" pitchFamily="34" charset="0"/>
              </a:defRPr>
            </a:lvl1pPr>
          </a:lstStyle>
          <a:p>
            <a:pPr>
              <a:defRPr/>
            </a:pPr>
            <a:r>
              <a:rPr lang="en-GB" dirty="0">
                <a:solidFill>
                  <a:schemeClr val="tx1"/>
                </a:solidFill>
              </a:rPr>
              <a:t>Route Search</a:t>
            </a:r>
          </a:p>
        </p:txBody>
      </p:sp>
      <p:sp>
        <p:nvSpPr>
          <p:cNvPr id="10" name="TextBox 9">
            <a:extLst>
              <a:ext uri="{FF2B5EF4-FFF2-40B4-BE49-F238E27FC236}">
                <a16:creationId xmlns:a16="http://schemas.microsoft.com/office/drawing/2014/main" id="{F0D86E3B-15C2-059F-D2B6-FB74DBFE8924}"/>
              </a:ext>
            </a:extLst>
          </p:cNvPr>
          <p:cNvSpPr txBox="1"/>
          <p:nvPr/>
        </p:nvSpPr>
        <p:spPr>
          <a:xfrm>
            <a:off x="6634948" y="1759312"/>
            <a:ext cx="4982789" cy="3031599"/>
          </a:xfrm>
          <a:prstGeom prst="rect">
            <a:avLst/>
          </a:prstGeom>
          <a:noFill/>
        </p:spPr>
        <p:txBody>
          <a:bodyPr wrap="square" rtlCol="0">
            <a:spAutoFit/>
          </a:bodyPr>
          <a:lstStyle/>
          <a:p>
            <a:pPr marL="228600" marR="0" lvl="0" indent="0" algn="l" defTabSz="914400" rtl="0" eaLnBrk="1" fontAlgn="base" latinLnBrk="0" hangingPunct="1">
              <a:lnSpc>
                <a:spcPct val="100000"/>
              </a:lnSpc>
              <a:spcBef>
                <a:spcPts val="0"/>
              </a:spcBef>
              <a:spcAft>
                <a:spcPts val="600"/>
              </a:spcAft>
              <a:buClrTx/>
              <a:buSzTx/>
              <a:buFontTx/>
              <a:buNone/>
              <a:tabLst/>
              <a:defRPr/>
            </a:pPr>
            <a:r>
              <a:rPr kumimoji="0" lang="en-CA" sz="4400" b="1"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H</a:t>
            </a:r>
            <a:r>
              <a:rPr kumimoji="0" lang="en-CA" sz="2000" b="1"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 – </a:t>
            </a:r>
            <a:r>
              <a:rPr lang="en-CA" sz="2000" dirty="0">
                <a:solidFill>
                  <a:srgbClr val="000000"/>
                </a:solidFill>
                <a:latin typeface="Century Gothic" panose="020B0502020202020204" pitchFamily="34" charset="0"/>
                <a:ea typeface="Times New Roman" panose="02020603050405020304" pitchFamily="18" charset="0"/>
                <a:cs typeface="Arial" panose="020B0604020202020204" pitchFamily="34" charset="0"/>
              </a:rPr>
              <a:t>Environment is restricted</a:t>
            </a:r>
            <a:endParaRPr kumimoji="0" lang="en-GB" sz="1800" i="0" u="none" strike="noStrike" kern="1200" cap="none" spc="0" normalizeH="0" baseline="0" noProof="0" dirty="0">
              <a:ln>
                <a:noFill/>
              </a:ln>
              <a:solidFill>
                <a:prstClr val="black"/>
              </a:solidFill>
              <a:effectLst/>
              <a:uLnTx/>
              <a:uFillTx/>
              <a:latin typeface="Century Gothic" panose="020B0502020202020204" pitchFamily="34" charset="0"/>
              <a:ea typeface="Arial" panose="020B0604020202020204" pitchFamily="34" charset="0"/>
              <a:cs typeface="+mn-cs"/>
            </a:endParaRPr>
          </a:p>
          <a:p>
            <a:pPr marL="228600" marR="0" lvl="0" indent="0" algn="l" defTabSz="914400" rtl="0" eaLnBrk="1" fontAlgn="base" latinLnBrk="0" hangingPunct="1">
              <a:lnSpc>
                <a:spcPct val="100000"/>
              </a:lnSpc>
              <a:spcBef>
                <a:spcPts val="0"/>
              </a:spcBef>
              <a:spcAft>
                <a:spcPts val="600"/>
              </a:spcAft>
              <a:buClrTx/>
              <a:buSzTx/>
              <a:buFontTx/>
              <a:buNone/>
              <a:tabLst/>
              <a:defRPr/>
            </a:pPr>
            <a:r>
              <a:rPr kumimoji="0" lang="en-CA" sz="4400" b="1"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E</a:t>
            </a:r>
            <a:r>
              <a:rPr kumimoji="0" lang="en-CA" sz="2000" b="1"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 – </a:t>
            </a:r>
            <a:r>
              <a:rPr lang="en-CA" sz="2000" dirty="0">
                <a:solidFill>
                  <a:srgbClr val="000000"/>
                </a:solidFill>
                <a:latin typeface="Century Gothic" panose="020B0502020202020204" pitchFamily="34" charset="0"/>
                <a:ea typeface="Times New Roman" panose="02020603050405020304" pitchFamily="18" charset="0"/>
                <a:cs typeface="Arial" panose="020B0604020202020204" pitchFamily="34" charset="0"/>
              </a:rPr>
              <a:t>S</a:t>
            </a:r>
            <a:r>
              <a:rPr kumimoji="0" lang="en-CA" sz="2000" i="0" u="none" strike="noStrike" kern="1200" cap="none" spc="0" normalizeH="0" baseline="0" noProof="0" dirty="0" err="1">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pecialist</a:t>
            </a:r>
            <a:r>
              <a:rPr kumimoji="0" lang="en-CA" sz="2000"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 equipment needed</a:t>
            </a:r>
          </a:p>
          <a:p>
            <a:pPr marL="228600" marR="0" lvl="0" indent="0" algn="l" defTabSz="914400" rtl="0" eaLnBrk="1" fontAlgn="base" latinLnBrk="0" hangingPunct="1">
              <a:lnSpc>
                <a:spcPct val="100000"/>
              </a:lnSpc>
              <a:spcBef>
                <a:spcPts val="0"/>
              </a:spcBef>
              <a:spcAft>
                <a:spcPts val="600"/>
              </a:spcAft>
              <a:buClrTx/>
              <a:buSzTx/>
              <a:buFontTx/>
              <a:buNone/>
              <a:tabLst/>
              <a:defRPr/>
            </a:pPr>
            <a:r>
              <a:rPr kumimoji="0" lang="en-CA" sz="4400" b="1"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A</a:t>
            </a:r>
            <a:r>
              <a:rPr kumimoji="0" lang="en-CA" sz="2000" b="1"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 </a:t>
            </a:r>
            <a:r>
              <a:rPr lang="en-CA" sz="2000" b="1" dirty="0">
                <a:solidFill>
                  <a:srgbClr val="000000"/>
                </a:solidFill>
                <a:latin typeface="Century Gothic" panose="020B0502020202020204" pitchFamily="34" charset="0"/>
                <a:ea typeface="Times New Roman" panose="02020603050405020304" pitchFamily="18" charset="0"/>
                <a:cs typeface="Arial" panose="020B0604020202020204" pitchFamily="34" charset="0"/>
              </a:rPr>
              <a:t>– </a:t>
            </a:r>
            <a:r>
              <a:rPr lang="en-CA" sz="2000" dirty="0">
                <a:solidFill>
                  <a:srgbClr val="000000"/>
                </a:solidFill>
                <a:latin typeface="Century Gothic" panose="020B0502020202020204" pitchFamily="34" charset="0"/>
                <a:ea typeface="Times New Roman" panose="02020603050405020304" pitchFamily="18" charset="0"/>
                <a:cs typeface="Arial" panose="020B0604020202020204" pitchFamily="34" charset="0"/>
              </a:rPr>
              <a:t>A</a:t>
            </a:r>
            <a:r>
              <a:rPr kumimoji="0" lang="en-CA" sz="2000" i="0" u="none" strike="noStrike" kern="1200" cap="none" spc="0" normalizeH="0" baseline="0" noProof="0" dirty="0" err="1">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ssurance</a:t>
            </a:r>
            <a:r>
              <a:rPr kumimoji="0" lang="en-CA" sz="2000" b="0"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 level is </a:t>
            </a:r>
            <a:r>
              <a:rPr lang="en-CA" sz="2000" dirty="0">
                <a:solidFill>
                  <a:srgbClr val="000000"/>
                </a:solidFill>
                <a:latin typeface="Century Gothic" panose="020B0502020202020204" pitchFamily="34" charset="0"/>
                <a:ea typeface="Times New Roman" panose="02020603050405020304" pitchFamily="18" charset="0"/>
                <a:cs typeface="Arial" panose="020B0604020202020204" pitchFamily="34" charset="0"/>
              </a:rPr>
              <a:t>higher</a:t>
            </a:r>
            <a:endParaRPr kumimoji="0" lang="en-GB" sz="1800" b="0" i="0" u="none" strike="noStrike" kern="1200" cap="none" spc="0" normalizeH="0" baseline="0" noProof="0" dirty="0">
              <a:ln>
                <a:noFill/>
              </a:ln>
              <a:solidFill>
                <a:prstClr val="black"/>
              </a:solidFill>
              <a:effectLst/>
              <a:uLnTx/>
              <a:uFillTx/>
              <a:latin typeface="Century Gothic" panose="020B0502020202020204" pitchFamily="34" charset="0"/>
              <a:ea typeface="Arial" panose="020B0604020202020204" pitchFamily="34" charset="0"/>
              <a:cs typeface="+mn-cs"/>
            </a:endParaRPr>
          </a:p>
          <a:p>
            <a:pPr marL="228600" marR="0" lvl="0" indent="0" algn="l" defTabSz="914400" rtl="0" eaLnBrk="1" fontAlgn="base" latinLnBrk="0" hangingPunct="1">
              <a:lnSpc>
                <a:spcPct val="100000"/>
              </a:lnSpc>
              <a:spcBef>
                <a:spcPts val="0"/>
              </a:spcBef>
              <a:spcAft>
                <a:spcPts val="600"/>
              </a:spcAft>
              <a:buClrTx/>
              <a:buSzTx/>
              <a:buFontTx/>
              <a:buNone/>
              <a:tabLst/>
              <a:defRPr/>
            </a:pPr>
            <a:r>
              <a:rPr kumimoji="0" lang="en-CA" sz="4400" b="1"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T</a:t>
            </a:r>
            <a:r>
              <a:rPr kumimoji="0" lang="en-CA" sz="2000" b="1"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 – </a:t>
            </a:r>
            <a:r>
              <a:rPr kumimoji="0" lang="en-CA" sz="2000" i="0" u="none" strike="noStrike" kern="1200" cap="none" spc="0" normalizeH="0" baseline="0" noProof="0" dirty="0">
                <a:ln>
                  <a:noFill/>
                </a:ln>
                <a:solidFill>
                  <a:srgbClr val="000000"/>
                </a:solidFill>
                <a:effectLst/>
                <a:uLnTx/>
                <a:uFillTx/>
                <a:latin typeface="Century Gothic" panose="020B0502020202020204" pitchFamily="34" charset="0"/>
                <a:ea typeface="Times New Roman" panose="02020603050405020304" pitchFamily="18" charset="0"/>
                <a:cs typeface="Arial" panose="020B0604020202020204" pitchFamily="34" charset="0"/>
              </a:rPr>
              <a:t>T</a:t>
            </a:r>
            <a:r>
              <a:rPr lang="en-CA" sz="2000" dirty="0">
                <a:solidFill>
                  <a:srgbClr val="000000"/>
                </a:solidFill>
                <a:latin typeface="Century Gothic" panose="020B0502020202020204" pitchFamily="34" charset="0"/>
                <a:ea typeface="Times New Roman" panose="02020603050405020304" pitchFamily="18" charset="0"/>
                <a:cs typeface="Arial" panose="020B0604020202020204" pitchFamily="34" charset="0"/>
              </a:rPr>
              <a:t>here is an IED threat</a:t>
            </a:r>
            <a:endParaRPr kumimoji="0" lang="en-GB" sz="1800" b="0" i="0" u="none" strike="noStrike" kern="1200" cap="none" spc="0" normalizeH="0" baseline="0" noProof="0" dirty="0">
              <a:ln>
                <a:noFill/>
              </a:ln>
              <a:solidFill>
                <a:prstClr val="black"/>
              </a:solidFill>
              <a:effectLst/>
              <a:uLnTx/>
              <a:uFillTx/>
              <a:latin typeface="Century Gothic" panose="020B0502020202020204" pitchFamily="34" charset="0"/>
              <a:ea typeface="Arial" panose="020B0604020202020204" pitchFamily="34" charset="0"/>
              <a:cs typeface="+mn-cs"/>
            </a:endParaRPr>
          </a:p>
        </p:txBody>
      </p:sp>
    </p:spTree>
    <p:extLst>
      <p:ext uri="{BB962C8B-B14F-4D97-AF65-F5344CB8AC3E}">
        <p14:creationId xmlns:p14="http://schemas.microsoft.com/office/powerpoint/2010/main" val="1379917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540762" y="145570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eaLnBrk="0" fontAlgn="base" hangingPunct="0">
              <a:spcBef>
                <a:spcPct val="0"/>
              </a:spcBef>
              <a:spcAft>
                <a:spcPct val="0"/>
              </a:spcAft>
              <a:defRPr/>
            </a:pPr>
            <a:endParaRPr lang="en-US" altLang="en-US">
              <a:solidFill>
                <a:prstClr val="black"/>
              </a:solidFill>
              <a:latin typeface="Arial" panose="020B0604020202020204" pitchFamily="34" charset="0"/>
            </a:endParaRPr>
          </a:p>
        </p:txBody>
      </p:sp>
      <p:sp>
        <p:nvSpPr>
          <p:cNvPr id="6" name="Rectangle 9"/>
          <p:cNvSpPr>
            <a:spLocks noChangeArrowheads="1"/>
          </p:cNvSpPr>
          <p:nvPr/>
        </p:nvSpPr>
        <p:spPr bwMode="auto">
          <a:xfrm>
            <a:off x="1524002"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eaLnBrk="0" fontAlgn="base" hangingPunct="0">
              <a:spcBef>
                <a:spcPct val="0"/>
              </a:spcBef>
              <a:spcAft>
                <a:spcPct val="0"/>
              </a:spcAft>
              <a:defRPr/>
            </a:pPr>
            <a:endParaRPr lang="en-US" altLang="en-US">
              <a:solidFill>
                <a:prstClr val="black"/>
              </a:solidFill>
              <a:latin typeface="Arial" panose="020B0604020202020204" pitchFamily="34" charset="0"/>
            </a:endParaRPr>
          </a:p>
        </p:txBody>
      </p:sp>
      <p:sp>
        <p:nvSpPr>
          <p:cNvPr id="8" name="Rectangle 14"/>
          <p:cNvSpPr>
            <a:spLocks noChangeArrowheads="1"/>
          </p:cNvSpPr>
          <p:nvPr/>
        </p:nvSpPr>
        <p:spPr bwMode="auto">
          <a:xfrm>
            <a:off x="1524002"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eaLnBrk="0" fontAlgn="base" hangingPunct="0">
              <a:spcBef>
                <a:spcPct val="0"/>
              </a:spcBef>
              <a:spcAft>
                <a:spcPct val="0"/>
              </a:spcAft>
              <a:defRPr/>
            </a:pPr>
            <a:endParaRPr lang="en-US" altLang="en-US">
              <a:solidFill>
                <a:prstClr val="black"/>
              </a:solidFill>
              <a:latin typeface="Arial" panose="020B0604020202020204" pitchFamily="34" charset="0"/>
            </a:endParaRPr>
          </a:p>
        </p:txBody>
      </p:sp>
      <p:sp>
        <p:nvSpPr>
          <p:cNvPr id="2" name="Rectangle 6"/>
          <p:cNvSpPr>
            <a:spLocks noChangeArrowheads="1"/>
          </p:cNvSpPr>
          <p:nvPr/>
        </p:nvSpPr>
        <p:spPr bwMode="auto">
          <a:xfrm>
            <a:off x="1777937" y="3633278"/>
            <a:ext cx="819455"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628650" lvl="1" indent="-171450">
              <a:lnSpc>
                <a:spcPct val="150000"/>
              </a:lnSpc>
              <a:buClr>
                <a:srgbClr val="000000"/>
              </a:buClr>
              <a:buSzPct val="100000"/>
              <a:buFont typeface="Arial" panose="020B0604020202020204" pitchFamily="34" charset="0"/>
              <a:buChar char="•"/>
              <a:defRPr/>
            </a:pPr>
            <a:endParaRPr lang="en-US" altLang="en-US" sz="700" dirty="0">
              <a:solidFill>
                <a:prstClr val="black"/>
              </a:solidFill>
            </a:endParaRPr>
          </a:p>
          <a:p>
            <a:pPr>
              <a:defRPr/>
            </a:pPr>
            <a:endParaRPr lang="en-US" altLang="en-US" dirty="0">
              <a:solidFill>
                <a:prstClr val="black"/>
              </a:solidFill>
            </a:endParaRPr>
          </a:p>
        </p:txBody>
      </p:sp>
      <p:sp>
        <p:nvSpPr>
          <p:cNvPr id="4" name="Rectangle 9"/>
          <p:cNvSpPr>
            <a:spLocks noChangeArrowheads="1"/>
          </p:cNvSpPr>
          <p:nvPr/>
        </p:nvSpPr>
        <p:spPr bwMode="auto">
          <a:xfrm>
            <a:off x="1812693" y="3283181"/>
            <a:ext cx="184731" cy="123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sz="2800" dirty="0">
              <a:solidFill>
                <a:srgbClr val="000000"/>
              </a:solidFill>
              <a:ea typeface="Arial" panose="020B0604020202020204" pitchFamily="34" charset="0"/>
            </a:endParaRPr>
          </a:p>
          <a:p>
            <a:pPr>
              <a:defRPr/>
            </a:pPr>
            <a:br>
              <a:rPr lang="en-US" altLang="en-US" sz="2800" dirty="0">
                <a:solidFill>
                  <a:srgbClr val="000000"/>
                </a:solidFill>
                <a:ea typeface="Arial" panose="020B0604020202020204" pitchFamily="34" charset="0"/>
              </a:rPr>
            </a:br>
            <a:endParaRPr lang="en-US" altLang="en-US" dirty="0">
              <a:solidFill>
                <a:prstClr val="black"/>
              </a:solidFill>
            </a:endParaRPr>
          </a:p>
        </p:txBody>
      </p:sp>
      <p:sp>
        <p:nvSpPr>
          <p:cNvPr id="7" name="Rectangle 9"/>
          <p:cNvSpPr>
            <a:spLocks noChangeArrowheads="1"/>
          </p:cNvSpPr>
          <p:nvPr/>
        </p:nvSpPr>
        <p:spPr bwMode="auto">
          <a:xfrm>
            <a:off x="1676402" y="1963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eaLnBrk="0" fontAlgn="base" hangingPunct="0">
              <a:spcBef>
                <a:spcPct val="0"/>
              </a:spcBef>
              <a:spcAft>
                <a:spcPct val="0"/>
              </a:spcAft>
              <a:defRPr/>
            </a:pPr>
            <a:endParaRPr lang="en-US" altLang="en-US">
              <a:solidFill>
                <a:prstClr val="black"/>
              </a:solidFill>
              <a:latin typeface="Arial" panose="020B0604020202020204" pitchFamily="34" charset="0"/>
            </a:endParaRPr>
          </a:p>
        </p:txBody>
      </p:sp>
      <p:sp>
        <p:nvSpPr>
          <p:cNvPr id="9" name="Rectangle 12"/>
          <p:cNvSpPr>
            <a:spLocks noChangeArrowheads="1"/>
          </p:cNvSpPr>
          <p:nvPr/>
        </p:nvSpPr>
        <p:spPr bwMode="auto">
          <a:xfrm>
            <a:off x="2019302" y="-5953"/>
            <a:ext cx="184731" cy="123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eaLnBrk="0" fontAlgn="base" hangingPunct="0">
              <a:spcBef>
                <a:spcPct val="0"/>
              </a:spcBef>
              <a:spcAft>
                <a:spcPct val="0"/>
              </a:spcAft>
              <a:defRPr/>
            </a:pPr>
            <a:endParaRPr lang="en-US" altLang="en-US" sz="2800">
              <a:solidFill>
                <a:srgbClr val="000000"/>
              </a:solidFill>
              <a:latin typeface="Arial" panose="020B0604020202020204" pitchFamily="34" charset="0"/>
              <a:ea typeface="Arial" panose="020B0604020202020204" pitchFamily="34" charset="0"/>
            </a:endParaRPr>
          </a:p>
          <a:p>
            <a:pPr eaLnBrk="0" fontAlgn="base" hangingPunct="0">
              <a:spcBef>
                <a:spcPct val="0"/>
              </a:spcBef>
              <a:spcAft>
                <a:spcPct val="0"/>
              </a:spcAft>
              <a:defRPr/>
            </a:pPr>
            <a:br>
              <a:rPr lang="en-US" altLang="en-US" sz="2800">
                <a:solidFill>
                  <a:srgbClr val="000000"/>
                </a:solidFill>
                <a:latin typeface="Arial" panose="020B0604020202020204" pitchFamily="34" charset="0"/>
                <a:ea typeface="Arial" panose="020B0604020202020204" pitchFamily="34" charset="0"/>
              </a:rPr>
            </a:br>
            <a:endParaRPr lang="en-US" altLang="en-US">
              <a:solidFill>
                <a:prstClr val="black"/>
              </a:solidFill>
              <a:latin typeface="Arial" panose="020B0604020202020204" pitchFamily="34" charset="0"/>
            </a:endParaRPr>
          </a:p>
        </p:txBody>
      </p:sp>
      <p:sp>
        <p:nvSpPr>
          <p:cNvPr id="10" name="Rectangle 13"/>
          <p:cNvSpPr>
            <a:spLocks noChangeArrowheads="1"/>
          </p:cNvSpPr>
          <p:nvPr/>
        </p:nvSpPr>
        <p:spPr bwMode="auto">
          <a:xfrm>
            <a:off x="1524002" y="585647"/>
            <a:ext cx="9639299" cy="5395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2800" dirty="0">
                <a:solidFill>
                  <a:srgbClr val="000000"/>
                </a:solidFill>
                <a:latin typeface="Century Gothic" panose="020B0502020202020204" pitchFamily="34" charset="0"/>
                <a:ea typeface="Arial" panose="020B0604020202020204" pitchFamily="34" charset="0"/>
                <a:cs typeface="Arial" panose="020B0604020202020204" pitchFamily="34" charset="0"/>
              </a:rPr>
              <a:t>VP Check</a:t>
            </a:r>
          </a:p>
          <a:p>
            <a:pPr>
              <a:defRPr/>
            </a:pPr>
            <a:endParaRPr lang="en-US" altLang="en-US" sz="2800" dirty="0">
              <a:solidFill>
                <a:srgbClr val="000000"/>
              </a:solidFill>
              <a:latin typeface="Century Gothic" panose="020B0502020202020204" pitchFamily="34" charset="0"/>
              <a:ea typeface="Arial" panose="020B0604020202020204" pitchFamily="34" charset="0"/>
              <a:cs typeface="Arial" panose="020B0604020202020204" pitchFamily="34" charset="0"/>
            </a:endParaRPr>
          </a:p>
          <a:p>
            <a:pPr>
              <a:lnSpc>
                <a:spcPct val="150000"/>
              </a:lnSpc>
              <a:defRPr/>
            </a:pPr>
            <a:r>
              <a:rPr lang="en-US" sz="2800" dirty="0">
                <a:solidFill>
                  <a:prstClr val="black"/>
                </a:solidFill>
                <a:uFill>
                  <a:solidFill>
                    <a:srgbClr val="000000"/>
                  </a:solidFill>
                </a:uFill>
                <a:latin typeface="Century Gothic" panose="020B0502020202020204" pitchFamily="34" charset="0"/>
                <a:ea typeface="Calibri" panose="020F0502020204030204" pitchFamily="34" charset="0"/>
                <a:cs typeface="Arial" panose="020B0604020202020204" pitchFamily="34" charset="0"/>
              </a:rPr>
              <a:t>…is conducted </a:t>
            </a:r>
            <a:r>
              <a:rPr lang="en-US" sz="2800" dirty="0">
                <a:solidFill>
                  <a:srgbClr val="000000"/>
                </a:solidFill>
                <a:uFill>
                  <a:solidFill>
                    <a:srgbClr val="000000"/>
                  </a:solidFill>
                </a:uFill>
                <a:latin typeface="Century Gothic" panose="020B0502020202020204" pitchFamily="34" charset="0"/>
                <a:ea typeface="Calibri" panose="020F0502020204030204" pitchFamily="34" charset="0"/>
                <a:cs typeface="Arial" panose="020B0604020202020204" pitchFamily="34" charset="0"/>
              </a:rPr>
              <a:t>by basic Search trained troops and involves the Search of identified VPs and VAs where no specific IED threat exists (in relation to the location). It is a maneuver action, and no Search documentation is required for this type of operation.</a:t>
            </a:r>
          </a:p>
          <a:p>
            <a:pPr algn="ctr">
              <a:lnSpc>
                <a:spcPct val="150000"/>
              </a:lnSpc>
              <a:defRPr/>
            </a:pPr>
            <a:endParaRPr lang="en-US" sz="2800" dirty="0">
              <a:solidFill>
                <a:srgbClr val="000000"/>
              </a:solidFill>
              <a:uFill>
                <a:solidFill>
                  <a:srgbClr val="000000"/>
                </a:solidFill>
              </a:uFill>
              <a:latin typeface="Century Gothic" panose="020B0502020202020204" pitchFamily="34" charset="0"/>
              <a:ea typeface="Calibri" panose="020F0502020204030204" pitchFamily="34" charset="0"/>
              <a:cs typeface="Arial" panose="020B0604020202020204" pitchFamily="34" charset="0"/>
            </a:endParaRPr>
          </a:p>
          <a:p>
            <a:pPr algn="ctr">
              <a:lnSpc>
                <a:spcPct val="150000"/>
              </a:lnSpc>
              <a:defRPr/>
            </a:pPr>
            <a:r>
              <a:rPr lang="en-US" sz="2800" b="1" dirty="0">
                <a:solidFill>
                  <a:srgbClr val="000000"/>
                </a:solidFill>
                <a:uFill>
                  <a:solidFill>
                    <a:srgbClr val="000000"/>
                  </a:solidFill>
                </a:uFill>
                <a:latin typeface="Century Gothic" panose="020B0502020202020204" pitchFamily="34" charset="0"/>
                <a:ea typeface="Calibri" panose="020F0502020204030204" pitchFamily="34" charset="0"/>
                <a:cs typeface="Arial" panose="020B0604020202020204" pitchFamily="34" charset="0"/>
              </a:rPr>
              <a:t>It can be used by you on your way to a Search Task</a:t>
            </a:r>
          </a:p>
        </p:txBody>
      </p:sp>
      <p:sp>
        <p:nvSpPr>
          <p:cNvPr id="5" name="Title 1">
            <a:extLst>
              <a:ext uri="{FF2B5EF4-FFF2-40B4-BE49-F238E27FC236}">
                <a16:creationId xmlns:a16="http://schemas.microsoft.com/office/drawing/2014/main" id="{44013CA0-162A-42FD-7D2A-FA170E12B3DC}"/>
              </a:ext>
            </a:extLst>
          </p:cNvPr>
          <p:cNvSpPr>
            <a:spLocks noGrp="1"/>
          </p:cNvSpPr>
          <p:nvPr>
            <p:ph type="title"/>
          </p:nvPr>
        </p:nvSpPr>
        <p:spPr>
          <a:xfrm>
            <a:off x="2819400" y="0"/>
            <a:ext cx="6553200" cy="667194"/>
          </a:xfrm>
        </p:spPr>
        <p:txBody>
          <a:bodyPr>
            <a:normAutofit/>
          </a:bodyPr>
          <a:lstStyle/>
          <a:p>
            <a:pPr>
              <a:defRPr/>
            </a:pPr>
            <a:r>
              <a:rPr lang="en-US" sz="3600" dirty="0">
                <a:solidFill>
                  <a:schemeClr val="accent1"/>
                </a:solidFill>
              </a:rPr>
              <a:t>V</a:t>
            </a:r>
            <a:r>
              <a:rPr lang="en-GB" sz="3600" dirty="0">
                <a:solidFill>
                  <a:schemeClr val="accent1"/>
                </a:solidFill>
              </a:rPr>
              <a:t>P Check vs Route Search</a:t>
            </a:r>
          </a:p>
        </p:txBody>
      </p:sp>
    </p:spTree>
    <p:extLst>
      <p:ext uri="{BB962C8B-B14F-4D97-AF65-F5344CB8AC3E}">
        <p14:creationId xmlns:p14="http://schemas.microsoft.com/office/powerpoint/2010/main" val="1944863655"/>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541116" y="94842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eaLnBrk="0" fontAlgn="base" hangingPunct="0">
              <a:spcBef>
                <a:spcPct val="0"/>
              </a:spcBef>
              <a:spcAft>
                <a:spcPct val="0"/>
              </a:spcAft>
              <a:defRPr/>
            </a:pPr>
            <a:endParaRPr lang="en-US" altLang="en-US">
              <a:solidFill>
                <a:prstClr val="black"/>
              </a:solidFill>
              <a:latin typeface="Arial" panose="020B0604020202020204" pitchFamily="34" charset="0"/>
            </a:endParaRPr>
          </a:p>
        </p:txBody>
      </p:sp>
      <p:sp>
        <p:nvSpPr>
          <p:cNvPr id="6" name="Rectangle 9"/>
          <p:cNvSpPr>
            <a:spLocks noChangeArrowheads="1"/>
          </p:cNvSpPr>
          <p:nvPr/>
        </p:nvSpPr>
        <p:spPr bwMode="auto">
          <a:xfrm>
            <a:off x="1524002"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eaLnBrk="0" fontAlgn="base" hangingPunct="0">
              <a:spcBef>
                <a:spcPct val="0"/>
              </a:spcBef>
              <a:spcAft>
                <a:spcPct val="0"/>
              </a:spcAft>
              <a:defRPr/>
            </a:pPr>
            <a:endParaRPr lang="en-US" altLang="en-US">
              <a:solidFill>
                <a:prstClr val="black"/>
              </a:solidFill>
              <a:latin typeface="Arial" panose="020B0604020202020204" pitchFamily="34" charset="0"/>
            </a:endParaRPr>
          </a:p>
        </p:txBody>
      </p:sp>
      <p:sp>
        <p:nvSpPr>
          <p:cNvPr id="8" name="Rectangle 14"/>
          <p:cNvSpPr>
            <a:spLocks noChangeArrowheads="1"/>
          </p:cNvSpPr>
          <p:nvPr/>
        </p:nvSpPr>
        <p:spPr bwMode="auto">
          <a:xfrm>
            <a:off x="1524002"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eaLnBrk="0" fontAlgn="base" hangingPunct="0">
              <a:spcBef>
                <a:spcPct val="0"/>
              </a:spcBef>
              <a:spcAft>
                <a:spcPct val="0"/>
              </a:spcAft>
              <a:defRPr/>
            </a:pPr>
            <a:endParaRPr lang="en-US" altLang="en-US">
              <a:solidFill>
                <a:prstClr val="black"/>
              </a:solidFill>
              <a:latin typeface="Arial" panose="020B0604020202020204" pitchFamily="34" charset="0"/>
            </a:endParaRPr>
          </a:p>
        </p:txBody>
      </p:sp>
      <p:sp>
        <p:nvSpPr>
          <p:cNvPr id="2" name="Rectangle 6"/>
          <p:cNvSpPr>
            <a:spLocks noChangeArrowheads="1"/>
          </p:cNvSpPr>
          <p:nvPr/>
        </p:nvSpPr>
        <p:spPr bwMode="auto">
          <a:xfrm>
            <a:off x="1729563" y="3610691"/>
            <a:ext cx="819455" cy="530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628650" lvl="1" indent="-171450">
              <a:lnSpc>
                <a:spcPct val="150000"/>
              </a:lnSpc>
              <a:buClr>
                <a:srgbClr val="000000"/>
              </a:buClr>
              <a:buSzPct val="100000"/>
              <a:buFont typeface="Arial" panose="020B0604020202020204" pitchFamily="34" charset="0"/>
              <a:buChar char="•"/>
              <a:defRPr/>
            </a:pPr>
            <a:endParaRPr lang="en-US" altLang="en-US" sz="700" dirty="0">
              <a:solidFill>
                <a:prstClr val="black"/>
              </a:solidFill>
            </a:endParaRPr>
          </a:p>
          <a:p>
            <a:pPr>
              <a:defRPr/>
            </a:pPr>
            <a:endParaRPr lang="en-US" altLang="en-US" dirty="0">
              <a:solidFill>
                <a:prstClr val="black"/>
              </a:solidFill>
            </a:endParaRPr>
          </a:p>
        </p:txBody>
      </p:sp>
      <p:sp>
        <p:nvSpPr>
          <p:cNvPr id="4" name="Rectangle 9"/>
          <p:cNvSpPr>
            <a:spLocks noChangeArrowheads="1"/>
          </p:cNvSpPr>
          <p:nvPr/>
        </p:nvSpPr>
        <p:spPr bwMode="auto">
          <a:xfrm>
            <a:off x="1812693" y="3283181"/>
            <a:ext cx="184731" cy="123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defRPr/>
            </a:pPr>
            <a:endParaRPr lang="en-US" altLang="en-US" sz="2800" dirty="0">
              <a:solidFill>
                <a:srgbClr val="000000"/>
              </a:solidFill>
              <a:ea typeface="Arial" panose="020B0604020202020204" pitchFamily="34" charset="0"/>
            </a:endParaRPr>
          </a:p>
          <a:p>
            <a:pPr>
              <a:defRPr/>
            </a:pPr>
            <a:br>
              <a:rPr lang="en-US" altLang="en-US" sz="2800" dirty="0">
                <a:solidFill>
                  <a:srgbClr val="000000"/>
                </a:solidFill>
                <a:ea typeface="Arial" panose="020B0604020202020204" pitchFamily="34" charset="0"/>
              </a:rPr>
            </a:br>
            <a:endParaRPr lang="en-US" altLang="en-US" dirty="0">
              <a:solidFill>
                <a:prstClr val="black"/>
              </a:solidFill>
            </a:endParaRPr>
          </a:p>
        </p:txBody>
      </p:sp>
      <p:sp>
        <p:nvSpPr>
          <p:cNvPr id="7" name="Rectangle 9"/>
          <p:cNvSpPr>
            <a:spLocks noChangeArrowheads="1"/>
          </p:cNvSpPr>
          <p:nvPr/>
        </p:nvSpPr>
        <p:spPr bwMode="auto">
          <a:xfrm>
            <a:off x="1676402" y="1963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eaLnBrk="0" fontAlgn="base" hangingPunct="0">
              <a:spcBef>
                <a:spcPct val="0"/>
              </a:spcBef>
              <a:spcAft>
                <a:spcPct val="0"/>
              </a:spcAft>
              <a:defRPr/>
            </a:pPr>
            <a:endParaRPr lang="en-US" altLang="en-US">
              <a:solidFill>
                <a:prstClr val="black"/>
              </a:solidFill>
              <a:latin typeface="Arial" panose="020B0604020202020204" pitchFamily="34" charset="0"/>
            </a:endParaRPr>
          </a:p>
        </p:txBody>
      </p:sp>
      <p:sp>
        <p:nvSpPr>
          <p:cNvPr id="9" name="Rectangle 12"/>
          <p:cNvSpPr>
            <a:spLocks noChangeArrowheads="1"/>
          </p:cNvSpPr>
          <p:nvPr/>
        </p:nvSpPr>
        <p:spPr bwMode="auto">
          <a:xfrm>
            <a:off x="2019302" y="-5953"/>
            <a:ext cx="184731" cy="123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eaLnBrk="0" fontAlgn="base" hangingPunct="0">
              <a:spcBef>
                <a:spcPct val="0"/>
              </a:spcBef>
              <a:spcAft>
                <a:spcPct val="0"/>
              </a:spcAft>
              <a:defRPr/>
            </a:pPr>
            <a:endParaRPr lang="en-US" altLang="en-US" sz="2800">
              <a:solidFill>
                <a:srgbClr val="000000"/>
              </a:solidFill>
              <a:latin typeface="Arial" panose="020B0604020202020204" pitchFamily="34" charset="0"/>
              <a:ea typeface="Arial" panose="020B0604020202020204" pitchFamily="34" charset="0"/>
            </a:endParaRPr>
          </a:p>
          <a:p>
            <a:pPr eaLnBrk="0" fontAlgn="base" hangingPunct="0">
              <a:spcBef>
                <a:spcPct val="0"/>
              </a:spcBef>
              <a:spcAft>
                <a:spcPct val="0"/>
              </a:spcAft>
              <a:defRPr/>
            </a:pPr>
            <a:br>
              <a:rPr lang="en-US" altLang="en-US" sz="2800">
                <a:solidFill>
                  <a:srgbClr val="000000"/>
                </a:solidFill>
                <a:latin typeface="Arial" panose="020B0604020202020204" pitchFamily="34" charset="0"/>
                <a:ea typeface="Arial" panose="020B0604020202020204" pitchFamily="34" charset="0"/>
              </a:rPr>
            </a:br>
            <a:endParaRPr lang="en-US" altLang="en-US">
              <a:solidFill>
                <a:prstClr val="black"/>
              </a:solidFill>
              <a:latin typeface="Arial" panose="020B0604020202020204" pitchFamily="34" charset="0"/>
            </a:endParaRPr>
          </a:p>
        </p:txBody>
      </p:sp>
      <p:sp>
        <p:nvSpPr>
          <p:cNvPr id="5" name="Rectangle 4"/>
          <p:cNvSpPr/>
          <p:nvPr/>
        </p:nvSpPr>
        <p:spPr>
          <a:xfrm>
            <a:off x="1219201" y="1133088"/>
            <a:ext cx="9753598" cy="2677656"/>
          </a:xfrm>
          <a:prstGeom prst="rect">
            <a:avLst/>
          </a:prstGeom>
        </p:spPr>
        <p:txBody>
          <a:bodyPr wrap="square">
            <a:spAutoFit/>
          </a:bodyPr>
          <a:lstStyle/>
          <a:p>
            <a:pPr>
              <a:defRPr/>
            </a:pPr>
            <a:r>
              <a:rPr lang="en-US" sz="2800" dirty="0">
                <a:solidFill>
                  <a:srgbClr val="000000"/>
                </a:solidFill>
                <a:latin typeface="Century Gothic" panose="020B0502020202020204" pitchFamily="34" charset="0"/>
                <a:ea typeface="Calibri" panose="020F0502020204030204" pitchFamily="34" charset="0"/>
                <a:cs typeface="Arial" panose="020B0604020202020204" pitchFamily="34" charset="0"/>
              </a:rPr>
              <a:t>Route Search </a:t>
            </a:r>
          </a:p>
          <a:p>
            <a:pPr>
              <a:defRPr/>
            </a:pPr>
            <a:endParaRPr lang="en-US" sz="2800" dirty="0">
              <a:solidFill>
                <a:srgbClr val="000000"/>
              </a:solidFill>
              <a:latin typeface="Century Gothic" panose="020B0502020202020204" pitchFamily="34" charset="0"/>
              <a:ea typeface="Calibri" panose="020F0502020204030204" pitchFamily="34" charset="0"/>
              <a:cs typeface="Arial" panose="020B0604020202020204" pitchFamily="34" charset="0"/>
            </a:endParaRPr>
          </a:p>
          <a:p>
            <a:pPr>
              <a:defRPr/>
            </a:pPr>
            <a:r>
              <a:rPr lang="en-US" sz="2800" dirty="0">
                <a:solidFill>
                  <a:srgbClr val="000000"/>
                </a:solidFill>
                <a:latin typeface="Century Gothic" panose="020B0502020202020204" pitchFamily="34" charset="0"/>
                <a:ea typeface="Calibri" panose="020F0502020204030204" pitchFamily="34" charset="0"/>
                <a:cs typeface="Arial" panose="020B0604020202020204" pitchFamily="34" charset="0"/>
              </a:rPr>
              <a:t>… is carried out where </a:t>
            </a:r>
            <a:r>
              <a:rPr lang="en-US" sz="2800" b="1" dirty="0">
                <a:solidFill>
                  <a:srgbClr val="000000"/>
                </a:solidFill>
                <a:latin typeface="Century Gothic" panose="020B0502020202020204" pitchFamily="34" charset="0"/>
                <a:ea typeface="Calibri" panose="020F0502020204030204" pitchFamily="34" charset="0"/>
                <a:cs typeface="Arial" panose="020B0604020202020204" pitchFamily="34" charset="0"/>
              </a:rPr>
              <a:t>specific</a:t>
            </a:r>
            <a:r>
              <a:rPr lang="en-US" sz="2800" dirty="0">
                <a:solidFill>
                  <a:srgbClr val="000000"/>
                </a:solidFill>
                <a:latin typeface="Century Gothic" panose="020B0502020202020204" pitchFamily="34" charset="0"/>
                <a:ea typeface="Calibri" panose="020F0502020204030204" pitchFamily="34" charset="0"/>
                <a:cs typeface="Arial" panose="020B0604020202020204" pitchFamily="34" charset="0"/>
              </a:rPr>
              <a:t> intelligence exists to support a </a:t>
            </a:r>
            <a:r>
              <a:rPr lang="en-US" sz="2800" b="1" dirty="0">
                <a:solidFill>
                  <a:srgbClr val="000000"/>
                </a:solidFill>
                <a:latin typeface="Century Gothic" panose="020B0502020202020204" pitchFamily="34" charset="0"/>
                <a:ea typeface="Calibri" panose="020F0502020204030204" pitchFamily="34" charset="0"/>
                <a:cs typeface="Arial" panose="020B0604020202020204" pitchFamily="34" charset="0"/>
              </a:rPr>
              <a:t>high threat</a:t>
            </a:r>
            <a:r>
              <a:rPr lang="en-US" sz="2800" dirty="0">
                <a:solidFill>
                  <a:srgbClr val="000000"/>
                </a:solidFill>
                <a:latin typeface="Century Gothic" panose="020B0502020202020204" pitchFamily="34" charset="0"/>
                <a:ea typeface="Calibri" panose="020F0502020204030204" pitchFamily="34" charset="0"/>
                <a:cs typeface="Arial" panose="020B0604020202020204" pitchFamily="34" charset="0"/>
              </a:rPr>
              <a:t> from EO or a </a:t>
            </a:r>
            <a:r>
              <a:rPr lang="en-US" sz="2800" b="1" dirty="0">
                <a:solidFill>
                  <a:srgbClr val="000000"/>
                </a:solidFill>
                <a:latin typeface="Century Gothic" panose="020B0502020202020204" pitchFamily="34" charset="0"/>
                <a:ea typeface="Calibri" panose="020F0502020204030204" pitchFamily="34" charset="0"/>
                <a:cs typeface="Arial" panose="020B0604020202020204" pitchFamily="34" charset="0"/>
              </a:rPr>
              <a:t>high level of assurance </a:t>
            </a:r>
            <a:r>
              <a:rPr lang="en-US" sz="2800" dirty="0">
                <a:solidFill>
                  <a:srgbClr val="000000"/>
                </a:solidFill>
                <a:latin typeface="Century Gothic" panose="020B0502020202020204" pitchFamily="34" charset="0"/>
                <a:ea typeface="Calibri" panose="020F0502020204030204" pitchFamily="34" charset="0"/>
                <a:cs typeface="Arial" panose="020B0604020202020204" pitchFamily="34" charset="0"/>
              </a:rPr>
              <a:t>is required then a specially trained Search team should be deployed</a:t>
            </a:r>
            <a:endParaRPr lang="en-US" sz="2800" dirty="0">
              <a:solidFill>
                <a:prstClr val="black"/>
              </a:solidFill>
              <a:latin typeface="Century Gothic" panose="020B0502020202020204" pitchFamily="34" charset="0"/>
              <a:cs typeface="Arial" panose="020B0604020202020204" pitchFamily="34" charset="0"/>
            </a:endParaRPr>
          </a:p>
        </p:txBody>
      </p:sp>
      <p:sp>
        <p:nvSpPr>
          <p:cNvPr id="10" name="Title 1">
            <a:extLst>
              <a:ext uri="{FF2B5EF4-FFF2-40B4-BE49-F238E27FC236}">
                <a16:creationId xmlns:a16="http://schemas.microsoft.com/office/drawing/2014/main" id="{66E67797-ADB6-6294-8E00-76F0904FCCE3}"/>
              </a:ext>
            </a:extLst>
          </p:cNvPr>
          <p:cNvSpPr>
            <a:spLocks noGrp="1"/>
          </p:cNvSpPr>
          <p:nvPr>
            <p:ph type="title"/>
          </p:nvPr>
        </p:nvSpPr>
        <p:spPr>
          <a:xfrm>
            <a:off x="2819400" y="0"/>
            <a:ext cx="6553200" cy="667194"/>
          </a:xfrm>
        </p:spPr>
        <p:txBody>
          <a:bodyPr>
            <a:normAutofit/>
          </a:bodyPr>
          <a:lstStyle/>
          <a:p>
            <a:pPr>
              <a:defRPr/>
            </a:pPr>
            <a:r>
              <a:rPr lang="en-US" sz="3600" dirty="0">
                <a:solidFill>
                  <a:schemeClr val="accent1"/>
                </a:solidFill>
              </a:rPr>
              <a:t>V</a:t>
            </a:r>
            <a:r>
              <a:rPr lang="en-GB" sz="3600" dirty="0">
                <a:solidFill>
                  <a:schemeClr val="accent1"/>
                </a:solidFill>
              </a:rPr>
              <a:t>P Check vs Route Search</a:t>
            </a:r>
          </a:p>
        </p:txBody>
      </p:sp>
    </p:spTree>
    <p:extLst>
      <p:ext uri="{BB962C8B-B14F-4D97-AF65-F5344CB8AC3E}">
        <p14:creationId xmlns:p14="http://schemas.microsoft.com/office/powerpoint/2010/main" val="1838451303"/>
      </p:ext>
    </p:extLst>
  </p:cSld>
  <p:clrMapOvr>
    <a:masterClrMapping/>
  </p:clrMapOvr>
  <p:transition/>
</p:sld>
</file>

<file path=ppt/theme/theme1.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3" ma:contentTypeDescription="Create a new document." ma:contentTypeScope="" ma:versionID="c5f28d0370c2ddf175eb7151bd9e5876">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f2cbe3a3fd8abb7a28bcecb25eabb7e5"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85ec44e-1bab-4c0b-9df0-6ba128686fc9" xsi:nil="true"/>
    <lcf76f155ced4ddcb4097134ff3c332f xmlns="ffaef953-2cda-4d9d-b070-85228d2d3b5f">
      <Terms xmlns="http://schemas.microsoft.com/office/infopath/2007/PartnerControls"/>
    </lcf76f155ced4ddcb4097134ff3c332f>
    <_Flow_SignoffStatus xmlns="ffaef953-2cda-4d9d-b070-85228d2d3b5f" xsi:nil="true"/>
    <_x0023_ xmlns="ffaef953-2cda-4d9d-b070-85228d2d3b5f" xsi:nil="true"/>
  </documentManagement>
</p:properties>
</file>

<file path=customXml/itemProps1.xml><?xml version="1.0" encoding="utf-8"?>
<ds:datastoreItem xmlns:ds="http://schemas.openxmlformats.org/officeDocument/2006/customXml" ds:itemID="{377D5872-09FB-4FCA-BA56-FCF131799EF3}"/>
</file>

<file path=customXml/itemProps2.xml><?xml version="1.0" encoding="utf-8"?>
<ds:datastoreItem xmlns:ds="http://schemas.openxmlformats.org/officeDocument/2006/customXml" ds:itemID="{9241F6AC-57A4-4981-9EA0-E81C20B1928D}">
  <ds:schemaRefs>
    <ds:schemaRef ds:uri="http://schemas.microsoft.com/sharepoint/v3/contenttype/forms"/>
  </ds:schemaRefs>
</ds:datastoreItem>
</file>

<file path=customXml/itemProps3.xml><?xml version="1.0" encoding="utf-8"?>
<ds:datastoreItem xmlns:ds="http://schemas.openxmlformats.org/officeDocument/2006/customXml" ds:itemID="{075FAFAF-E7EC-4878-8F93-83D1F66CD45E}">
  <ds:schemaRefs>
    <ds:schemaRef ds:uri="985ec44e-1bab-4c0b-9df0-6ba128686fc9"/>
    <ds:schemaRef ds:uri="http://schemas.openxmlformats.org/package/2006/metadata/core-properties"/>
    <ds:schemaRef ds:uri="http://purl.org/dc/terms/"/>
    <ds:schemaRef ds:uri="http://schemas.microsoft.com/office/2006/metadata/properties"/>
    <ds:schemaRef ds:uri="http://www.w3.org/XML/1998/namespace"/>
    <ds:schemaRef ds:uri="db065248-edff-472c-af6e-a9abf8433378"/>
    <ds:schemaRef ds:uri="http://schemas.microsoft.com/office/infopath/2007/PartnerControls"/>
    <ds:schemaRef ds:uri="http://schemas.microsoft.com/office/2006/documentManagement/types"/>
    <ds:schemaRef ds:uri="35812a0a-7ebc-4252-8f93-247b2045ed4f"/>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144</TotalTime>
  <Words>4977</Words>
  <Application>Microsoft Office PowerPoint</Application>
  <PresentationFormat>Widescreen</PresentationFormat>
  <Paragraphs>842</Paragraphs>
  <Slides>55</Slides>
  <Notes>54</Notes>
  <HiddenSlides>0</HiddenSlides>
  <MMClips>0</MMClips>
  <ScaleCrop>false</ScaleCrop>
  <HeadingPairs>
    <vt:vector size="4" baseType="variant">
      <vt:variant>
        <vt:lpstr>Theme</vt:lpstr>
      </vt:variant>
      <vt:variant>
        <vt:i4>6</vt:i4>
      </vt:variant>
      <vt:variant>
        <vt:lpstr>Slide Titles</vt:lpstr>
      </vt:variant>
      <vt:variant>
        <vt:i4>55</vt:i4>
      </vt:variant>
    </vt:vector>
  </HeadingPairs>
  <TitlesOfParts>
    <vt:vector size="61" baseType="lpstr">
      <vt:lpstr>3_Office Theme</vt:lpstr>
      <vt:lpstr>1_Office Theme</vt:lpstr>
      <vt:lpstr>4_Office Theme</vt:lpstr>
      <vt:lpstr>5_Office Theme</vt:lpstr>
      <vt:lpstr>2_Office Theme</vt:lpstr>
      <vt:lpstr>Office Theme</vt:lpstr>
      <vt:lpstr>AASC Lesson 2.4: Route Search</vt:lpstr>
      <vt:lpstr>Overview</vt:lpstr>
      <vt:lpstr>Terminal Learning Objectives</vt:lpstr>
      <vt:lpstr>2.4.1 VP Check vs Route Search </vt:lpstr>
      <vt:lpstr>VP Check vs Route Search</vt:lpstr>
      <vt:lpstr>VP Check vs Route Search</vt:lpstr>
      <vt:lpstr>VP Check vs Route Search</vt:lpstr>
      <vt:lpstr>VP Check vs Route Search</vt:lpstr>
      <vt:lpstr>VP Check vs Route Search</vt:lpstr>
      <vt:lpstr>VP Check vs Route Search</vt:lpstr>
      <vt:lpstr>2.4.2 Phases of a Route Search </vt:lpstr>
      <vt:lpstr>Phase 1 - Arrival</vt:lpstr>
      <vt:lpstr>Phase 1 - Arrival</vt:lpstr>
      <vt:lpstr>PowerPoint Presentation</vt:lpstr>
      <vt:lpstr>Phase 2 - Domination</vt:lpstr>
      <vt:lpstr>PowerPoint Presentation</vt:lpstr>
      <vt:lpstr> Method of Attack</vt:lpstr>
      <vt:lpstr>Phase 3 - Isolation</vt:lpstr>
      <vt:lpstr>PowerPoint Presentation</vt:lpstr>
      <vt:lpstr>Isolation Team Configuration</vt:lpstr>
      <vt:lpstr>Isolation Team Configuration With IEDD</vt:lpstr>
      <vt:lpstr>Isolation Team Equipment - Pathfinder</vt:lpstr>
      <vt:lpstr>PowerPoint Presentation</vt:lpstr>
      <vt:lpstr>PowerPoint Presentation</vt:lpstr>
      <vt:lpstr>PowerPoint Presentation</vt:lpstr>
      <vt:lpstr>PowerPoint Presentation</vt:lpstr>
      <vt:lpstr>Responsibilities</vt:lpstr>
      <vt:lpstr>Deployment</vt:lpstr>
      <vt:lpstr>PowerPoint Presentation</vt:lpstr>
      <vt:lpstr>PowerPoint Presentation</vt:lpstr>
      <vt:lpstr>Crossing Linear Features</vt:lpstr>
      <vt:lpstr>PowerPoint Presentation</vt:lpstr>
      <vt:lpstr>Phase 4 – Route Search</vt:lpstr>
      <vt:lpstr>Route Search</vt:lpstr>
      <vt:lpstr>Procedure</vt:lpstr>
      <vt:lpstr>Route Search Team Composition</vt:lpstr>
      <vt:lpstr>PowerPoint Presentation</vt:lpstr>
      <vt:lpstr>PowerPoint Presentation</vt:lpstr>
      <vt:lpstr>Responsibilities and Equipment</vt:lpstr>
      <vt:lpstr>Responsibilities and Equipment</vt:lpstr>
      <vt:lpstr>Responsibilities and Equipment</vt:lpstr>
      <vt:lpstr>PowerPoint Presentation</vt:lpstr>
      <vt:lpstr>PowerPoint Presentation</vt:lpstr>
      <vt:lpstr>Temporary Halt Procedure</vt:lpstr>
      <vt:lpstr>PowerPoint Presentation</vt:lpstr>
      <vt:lpstr>Actions On</vt:lpstr>
      <vt:lpstr>Actions On –  Command Wire During Isolation</vt:lpstr>
      <vt:lpstr>PowerPoint Presentation</vt:lpstr>
      <vt:lpstr>Actions On –  Suspected IED (Confirmation)</vt:lpstr>
      <vt:lpstr>Actions On – Suspected IED (Visual) on Route Search</vt:lpstr>
      <vt:lpstr>Actions On – SALW Attack</vt:lpstr>
      <vt:lpstr>2.4.3 Search Techniques </vt:lpstr>
      <vt:lpstr>Search Techniques</vt:lpstr>
      <vt:lpstr>Route Search</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Rory James Mc Cann</dc:creator>
  <cp:lastModifiedBy>Jordan Palli Oliver Sorabjee</cp:lastModifiedBy>
  <cp:revision>42</cp:revision>
  <dcterms:created xsi:type="dcterms:W3CDTF">2022-02-11T16:44:56Z</dcterms:created>
  <dcterms:modified xsi:type="dcterms:W3CDTF">2025-08-15T14:03:56Z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ies>
</file>